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4"/>
  </p:sldMasterIdLst>
  <p:notesMasterIdLst>
    <p:notesMasterId r:id="rId46"/>
  </p:notesMasterIdLst>
  <p:handoutMasterIdLst>
    <p:handoutMasterId r:id="rId47"/>
  </p:handoutMasterIdLst>
  <p:sldIdLst>
    <p:sldId id="383" r:id="rId5"/>
    <p:sldId id="493" r:id="rId6"/>
    <p:sldId id="740" r:id="rId7"/>
    <p:sldId id="741" r:id="rId8"/>
    <p:sldId id="764" r:id="rId9"/>
    <p:sldId id="765" r:id="rId10"/>
    <p:sldId id="782" r:id="rId11"/>
    <p:sldId id="748" r:id="rId12"/>
    <p:sldId id="758" r:id="rId13"/>
    <p:sldId id="705" r:id="rId14"/>
    <p:sldId id="718" r:id="rId15"/>
    <p:sldId id="723" r:id="rId16"/>
    <p:sldId id="724" r:id="rId17"/>
    <p:sldId id="739" r:id="rId18"/>
    <p:sldId id="732" r:id="rId19"/>
    <p:sldId id="770" r:id="rId20"/>
    <p:sldId id="771" r:id="rId21"/>
    <p:sldId id="755" r:id="rId22"/>
    <p:sldId id="730" r:id="rId23"/>
    <p:sldId id="678" r:id="rId24"/>
    <p:sldId id="733" r:id="rId25"/>
    <p:sldId id="734" r:id="rId26"/>
    <p:sldId id="774" r:id="rId27"/>
    <p:sldId id="775" r:id="rId28"/>
    <p:sldId id="776" r:id="rId29"/>
    <p:sldId id="778" r:id="rId30"/>
    <p:sldId id="777" r:id="rId31"/>
    <p:sldId id="779" r:id="rId32"/>
    <p:sldId id="780" r:id="rId33"/>
    <p:sldId id="781" r:id="rId34"/>
    <p:sldId id="772" r:id="rId35"/>
    <p:sldId id="773" r:id="rId36"/>
    <p:sldId id="735" r:id="rId37"/>
    <p:sldId id="766" r:id="rId38"/>
    <p:sldId id="767" r:id="rId39"/>
    <p:sldId id="768" r:id="rId40"/>
    <p:sldId id="769" r:id="rId41"/>
    <p:sldId id="720" r:id="rId42"/>
    <p:sldId id="721" r:id="rId43"/>
    <p:sldId id="763" r:id="rId44"/>
    <p:sldId id="382" r:id="rId45"/>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72B54C1-FB98-46AB-B268-CFD562A839AF}">
          <p14:sldIdLst>
            <p14:sldId id="383"/>
            <p14:sldId id="493"/>
          </p14:sldIdLst>
        </p14:section>
        <p14:section name="State Reporting" id="{9DA02B74-1D25-4328-9AB8-380C47F128A6}">
          <p14:sldIdLst>
            <p14:sldId id="740"/>
            <p14:sldId id="741"/>
            <p14:sldId id="764"/>
            <p14:sldId id="765"/>
            <p14:sldId id="782"/>
            <p14:sldId id="748"/>
          </p14:sldIdLst>
        </p14:section>
        <p14:section name="Level 0 Updates" id="{4BC7997B-10E9-4360-B05A-3289F762BC21}">
          <p14:sldIdLst>
            <p14:sldId id="758"/>
            <p14:sldId id="705"/>
            <p14:sldId id="718"/>
            <p14:sldId id="723"/>
          </p14:sldIdLst>
        </p14:section>
        <p14:section name="PD October Snapshot BEDS Reporting" id="{6C0910AB-DC3B-4062-86A5-785498157E81}">
          <p14:sldIdLst>
            <p14:sldId id="724"/>
            <p14:sldId id="739"/>
            <p14:sldId id="732"/>
            <p14:sldId id="770"/>
            <p14:sldId id="771"/>
            <p14:sldId id="755"/>
            <p14:sldId id="730"/>
          </p14:sldIdLst>
        </p14:section>
        <p14:section name="Level 1 Updates" id="{C0B6B042-4710-415A-902B-C0EECBDE1ED5}">
          <p14:sldIdLst/>
        </p14:section>
        <p14:section name="SED Testing" id="{CBCE1118-C52C-45E8-BCCB-F40084B3F443}">
          <p14:sldIdLst>
            <p14:sldId id="678"/>
            <p14:sldId id="733"/>
            <p14:sldId id="734"/>
            <p14:sldId id="774"/>
            <p14:sldId id="775"/>
            <p14:sldId id="776"/>
            <p14:sldId id="778"/>
            <p14:sldId id="777"/>
            <p14:sldId id="779"/>
            <p14:sldId id="780"/>
            <p14:sldId id="781"/>
            <p14:sldId id="772"/>
            <p14:sldId id="773"/>
            <p14:sldId id="735"/>
            <p14:sldId id="766"/>
            <p14:sldId id="767"/>
            <p14:sldId id="768"/>
            <p14:sldId id="769"/>
          </p14:sldIdLst>
        </p14:section>
        <p14:section name="DDC Training Sessions" id="{57693BB0-5C9F-4081-B485-0F17FA7D2ED9}">
          <p14:sldIdLst>
            <p14:sldId id="720"/>
            <p14:sldId id="721"/>
            <p14:sldId id="763"/>
          </p14:sldIdLst>
        </p14:section>
        <p14:section name="Untitled Section" id="{41295656-FDD8-4051-8778-6D4356FFDCCF}">
          <p14:sldIdLst>
            <p14:sldId id="382"/>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753" userDrawn="1">
          <p15:clr>
            <a:srgbClr val="A4A3A4"/>
          </p15:clr>
        </p15:guide>
        <p15:guide id="2" pos="2035" userDrawn="1">
          <p15:clr>
            <a:srgbClr val="A4A3A4"/>
          </p15:clr>
        </p15:guide>
        <p15:guide id="3" orient="horz" pos="2843" userDrawn="1">
          <p15:clr>
            <a:srgbClr val="A4A3A4"/>
          </p15:clr>
        </p15:guide>
        <p15:guide id="4" pos="2124" userDrawn="1">
          <p15:clr>
            <a:srgbClr val="A4A3A4"/>
          </p15:clr>
        </p15:guide>
        <p15:guide id="5" orient="horz" pos="2665" userDrawn="1">
          <p15:clr>
            <a:srgbClr val="A4A3A4"/>
          </p15:clr>
        </p15:guide>
        <p15:guide id="6" pos="1951" userDrawn="1">
          <p15:clr>
            <a:srgbClr val="A4A3A4"/>
          </p15:clr>
        </p15:guide>
        <p15:guide id="7" orient="horz" pos="2936" userDrawn="1">
          <p15:clr>
            <a:srgbClr val="A4A3A4"/>
          </p15:clr>
        </p15:guide>
        <p15:guide id="8" pos="2216" userDrawn="1">
          <p15:clr>
            <a:srgbClr val="A4A3A4"/>
          </p15:clr>
        </p15:guide>
        <p15:guide id="9" orient="horz" pos="2839" userDrawn="1">
          <p15:clr>
            <a:srgbClr val="A4A3A4"/>
          </p15:clr>
        </p15:guide>
        <p15:guide id="10" orient="horz" pos="2932" userDrawn="1">
          <p15:clr>
            <a:srgbClr val="A4A3A4"/>
          </p15:clr>
        </p15:guide>
        <p15:guide id="11" orient="horz" pos="2749" userDrawn="1">
          <p15:clr>
            <a:srgbClr val="A4A3A4"/>
          </p15:clr>
        </p15:guide>
        <p15:guide id="12" orient="horz" pos="3028" userDrawn="1">
          <p15:clr>
            <a:srgbClr val="A4A3A4"/>
          </p15:clr>
        </p15:guide>
        <p15:guide id="13" pos="2120" userDrawn="1">
          <p15:clr>
            <a:srgbClr val="A4A3A4"/>
          </p15:clr>
        </p15:guide>
        <p15:guide id="14" pos="2212" userDrawn="1">
          <p15:clr>
            <a:srgbClr val="A4A3A4"/>
          </p15:clr>
        </p15:guide>
        <p15:guide id="15" pos="2032" userDrawn="1">
          <p15:clr>
            <a:srgbClr val="A4A3A4"/>
          </p15:clr>
        </p15:guide>
        <p15:guide id="16" pos="23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Ellen Maloney" initials="MM" lastIdx="1" clrIdx="0">
    <p:extLst>
      <p:ext uri="{19B8F6BF-5375-455C-9EA6-DF929625EA0E}">
        <p15:presenceInfo xmlns:p15="http://schemas.microsoft.com/office/powerpoint/2012/main" userId="S-1-5-21-839522115-1409082233-682003330-815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9999"/>
    <a:srgbClr val="2109AF"/>
    <a:srgbClr val="81C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20819B-2F2D-471A-BACF-7C668115CD59}" v="85" dt="2021-12-02T13:27:29.385"/>
    <p1510:client id="{68C7CDE9-0C44-45CA-9175-21F35ED39B00}" v="19" dt="2021-12-02T13:27:17.503"/>
    <p1510:client id="{6D603A0D-9823-4E92-9E13-DA676D0A7C77}" v="56" dt="2021-11-29T20:22:14.963"/>
    <p1510:client id="{740EFCDD-7D67-4368-9BC3-8D96C1162F6E}" v="79" dt="2021-11-30T13:56:22.838"/>
    <p1510:client id="{809EE326-59B9-4998-96F4-1C24BE652696}" v="282" dt="2021-11-30T17:01:13.589"/>
    <p1510:client id="{8AE5C6BF-3563-48D5-A07E-12AEFB5CC32D}" v="121" dt="2021-11-30T17:04:51.751"/>
    <p1510:client id="{D60A755D-CB88-429F-A739-7B0AA78CE961}" v="18" dt="2021-12-01T16:52:05.452"/>
    <p1510:client id="{DC49875B-CA4F-4A3B-99B4-BE060090148C}" v="5" dt="2021-12-01T13:57:26.8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notesViewPr>
    <p:cSldViewPr snapToGrid="0">
      <p:cViewPr>
        <p:scale>
          <a:sx n="1" d="2"/>
          <a:sy n="1" d="2"/>
        </p:scale>
        <p:origin x="0" y="0"/>
      </p:cViewPr>
      <p:guideLst>
        <p:guide orient="horz" pos="2753"/>
        <p:guide pos="2035"/>
        <p:guide orient="horz" pos="2843"/>
        <p:guide pos="2124"/>
        <p:guide orient="horz" pos="2665"/>
        <p:guide pos="1951"/>
        <p:guide orient="horz" pos="2936"/>
        <p:guide pos="2216"/>
        <p:guide orient="horz" pos="2839"/>
        <p:guide orient="horz" pos="2932"/>
        <p:guide orient="horz" pos="2749"/>
        <p:guide orient="horz" pos="3028"/>
        <p:guide pos="2120"/>
        <p:guide pos="2212"/>
        <p:guide pos="2032"/>
        <p:guide pos="23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ie Hazard" userId="S::lhazard@bocesmaars.org::71b497eb-3eb3-47bd-8872-e714f38e3320" providerId="AD" clId="Web-{68C7CDE9-0C44-45CA-9175-21F35ED39B00}"/>
    <pc:docChg chg="modSld">
      <pc:chgData name="Laurie Hazard" userId="S::lhazard@bocesmaars.org::71b497eb-3eb3-47bd-8872-e714f38e3320" providerId="AD" clId="Web-{68C7CDE9-0C44-45CA-9175-21F35ED39B00}" dt="2021-12-02T13:27:16.503" v="17" actId="20577"/>
      <pc:docMkLst>
        <pc:docMk/>
      </pc:docMkLst>
      <pc:sldChg chg="modSp">
        <pc:chgData name="Laurie Hazard" userId="S::lhazard@bocesmaars.org::71b497eb-3eb3-47bd-8872-e714f38e3320" providerId="AD" clId="Web-{68C7CDE9-0C44-45CA-9175-21F35ED39B00}" dt="2021-12-02T13:27:16.503" v="17" actId="20577"/>
        <pc:sldMkLst>
          <pc:docMk/>
          <pc:sldMk cId="3641778190" sldId="741"/>
        </pc:sldMkLst>
        <pc:spChg chg="mod">
          <ac:chgData name="Laurie Hazard" userId="S::lhazard@bocesmaars.org::71b497eb-3eb3-47bd-8872-e714f38e3320" providerId="AD" clId="Web-{68C7CDE9-0C44-45CA-9175-21F35ED39B00}" dt="2021-12-02T13:27:16.503" v="17" actId="20577"/>
          <ac:spMkLst>
            <pc:docMk/>
            <pc:sldMk cId="3641778190" sldId="741"/>
            <ac:spMk id="7" creationId="{00000000-0000-0000-0000-000000000000}"/>
          </ac:spMkLst>
        </pc:spChg>
      </pc:sldChg>
    </pc:docChg>
  </pc:docChgLst>
  <pc:docChgLst>
    <pc:chgData name="Bridget Harris" userId="S::bharris@bocesmaars.org::1579d09f-f693-4322-ac32-1e50ffd83337" providerId="AD" clId="Web-{080D06F2-B787-464C-AB0D-C14B8316738C}"/>
    <pc:docChg chg="modSld">
      <pc:chgData name="Bridget Harris" userId="S::bharris@bocesmaars.org::1579d09f-f693-4322-ac32-1e50ffd83337" providerId="AD" clId="Web-{080D06F2-B787-464C-AB0D-C14B8316738C}" dt="2021-11-23T13:35:11.733" v="1" actId="20577"/>
      <pc:docMkLst>
        <pc:docMk/>
      </pc:docMkLst>
      <pc:sldChg chg="modSp">
        <pc:chgData name="Bridget Harris" userId="S::bharris@bocesmaars.org::1579d09f-f693-4322-ac32-1e50ffd83337" providerId="AD" clId="Web-{080D06F2-B787-464C-AB0D-C14B8316738C}" dt="2021-11-23T13:35:11.733" v="1" actId="20577"/>
        <pc:sldMkLst>
          <pc:docMk/>
          <pc:sldMk cId="1771562510" sldId="493"/>
        </pc:sldMkLst>
        <pc:spChg chg="mod">
          <ac:chgData name="Bridget Harris" userId="S::bharris@bocesmaars.org::1579d09f-f693-4322-ac32-1e50ffd83337" providerId="AD" clId="Web-{080D06F2-B787-464C-AB0D-C14B8316738C}" dt="2021-11-23T13:35:11.733" v="1" actId="20577"/>
          <ac:spMkLst>
            <pc:docMk/>
            <pc:sldMk cId="1771562510" sldId="493"/>
            <ac:spMk id="3" creationId="{00000000-0000-0000-0000-000000000000}"/>
          </ac:spMkLst>
        </pc:spChg>
      </pc:sldChg>
    </pc:docChg>
  </pc:docChgLst>
  <pc:docChgLst>
    <pc:chgData name="Patricia Zeiner" userId="4e19faa8-5444-47f4-82da-737d2afef152" providerId="ADAL" clId="{025DB4CF-B992-49F4-900E-F30E6C0A25C1}"/>
    <pc:docChg chg="custSel addSld delSld modSld modSection">
      <pc:chgData name="Patricia Zeiner" userId="4e19faa8-5444-47f4-82da-737d2afef152" providerId="ADAL" clId="{025DB4CF-B992-49F4-900E-F30E6C0A25C1}" dt="2021-11-24T15:48:48.727" v="362" actId="5793"/>
      <pc:docMkLst>
        <pc:docMk/>
      </pc:docMkLst>
      <pc:sldChg chg="add">
        <pc:chgData name="Patricia Zeiner" userId="4e19faa8-5444-47f4-82da-737d2afef152" providerId="ADAL" clId="{025DB4CF-B992-49F4-900E-F30E6C0A25C1}" dt="2021-11-23T19:42:33.941" v="14"/>
        <pc:sldMkLst>
          <pc:docMk/>
          <pc:sldMk cId="1665614075" sldId="730"/>
        </pc:sldMkLst>
      </pc:sldChg>
      <pc:sldChg chg="add">
        <pc:chgData name="Patricia Zeiner" userId="4e19faa8-5444-47f4-82da-737d2afef152" providerId="ADAL" clId="{025DB4CF-B992-49F4-900E-F30E6C0A25C1}" dt="2021-11-23T19:40:22.605" v="2"/>
        <pc:sldMkLst>
          <pc:docMk/>
          <pc:sldMk cId="72115219" sldId="732"/>
        </pc:sldMkLst>
      </pc:sldChg>
      <pc:sldChg chg="add">
        <pc:chgData name="Patricia Zeiner" userId="4e19faa8-5444-47f4-82da-737d2afef152" providerId="ADAL" clId="{025DB4CF-B992-49F4-900E-F30E6C0A25C1}" dt="2021-11-23T19:39:53.260" v="0"/>
        <pc:sldMkLst>
          <pc:docMk/>
          <pc:sldMk cId="2836522500" sldId="739"/>
        </pc:sldMkLst>
      </pc:sldChg>
      <pc:sldChg chg="del">
        <pc:chgData name="Patricia Zeiner" userId="4e19faa8-5444-47f4-82da-737d2afef152" providerId="ADAL" clId="{025DB4CF-B992-49F4-900E-F30E6C0A25C1}" dt="2021-11-23T19:40:12.340" v="1" actId="2696"/>
        <pc:sldMkLst>
          <pc:docMk/>
          <pc:sldMk cId="4263098652" sldId="750"/>
        </pc:sldMkLst>
      </pc:sldChg>
      <pc:sldChg chg="del">
        <pc:chgData name="Patricia Zeiner" userId="4e19faa8-5444-47f4-82da-737d2afef152" providerId="ADAL" clId="{025DB4CF-B992-49F4-900E-F30E6C0A25C1}" dt="2021-11-23T19:40:50.870" v="3" actId="2696"/>
        <pc:sldMkLst>
          <pc:docMk/>
          <pc:sldMk cId="1393337573" sldId="751"/>
        </pc:sldMkLst>
      </pc:sldChg>
      <pc:sldChg chg="del">
        <pc:chgData name="Patricia Zeiner" userId="4e19faa8-5444-47f4-82da-737d2afef152" providerId="ADAL" clId="{025DB4CF-B992-49F4-900E-F30E6C0A25C1}" dt="2021-11-23T19:41:28.639" v="5" actId="2696"/>
        <pc:sldMkLst>
          <pc:docMk/>
          <pc:sldMk cId="1269941203" sldId="753"/>
        </pc:sldMkLst>
      </pc:sldChg>
      <pc:sldChg chg="modSp mod">
        <pc:chgData name="Patricia Zeiner" userId="4e19faa8-5444-47f4-82da-737d2afef152" providerId="ADAL" clId="{025DB4CF-B992-49F4-900E-F30E6C0A25C1}" dt="2021-11-23T19:51:41.570" v="333" actId="20577"/>
        <pc:sldMkLst>
          <pc:docMk/>
          <pc:sldMk cId="758789237" sldId="755"/>
        </pc:sldMkLst>
        <pc:spChg chg="mod">
          <ac:chgData name="Patricia Zeiner" userId="4e19faa8-5444-47f4-82da-737d2afef152" providerId="ADAL" clId="{025DB4CF-B992-49F4-900E-F30E6C0A25C1}" dt="2021-11-23T19:51:41.570" v="333" actId="20577"/>
          <ac:spMkLst>
            <pc:docMk/>
            <pc:sldMk cId="758789237" sldId="755"/>
            <ac:spMk id="3" creationId="{00000000-0000-0000-0000-000000000000}"/>
          </ac:spMkLst>
        </pc:spChg>
        <pc:spChg chg="mod">
          <ac:chgData name="Patricia Zeiner" userId="4e19faa8-5444-47f4-82da-737d2afef152" providerId="ADAL" clId="{025DB4CF-B992-49F4-900E-F30E6C0A25C1}" dt="2021-11-23T19:51:07.604" v="331" actId="120"/>
          <ac:spMkLst>
            <pc:docMk/>
            <pc:sldMk cId="758789237" sldId="755"/>
            <ac:spMk id="7" creationId="{00000000-0000-0000-0000-000000000000}"/>
          </ac:spMkLst>
        </pc:spChg>
      </pc:sldChg>
      <pc:sldChg chg="del">
        <pc:chgData name="Patricia Zeiner" userId="4e19faa8-5444-47f4-82da-737d2afef152" providerId="ADAL" clId="{025DB4CF-B992-49F4-900E-F30E6C0A25C1}" dt="2021-11-23T19:42:26.721" v="13" actId="2696"/>
        <pc:sldMkLst>
          <pc:docMk/>
          <pc:sldMk cId="450103183" sldId="756"/>
        </pc:sldMkLst>
      </pc:sldChg>
      <pc:sldChg chg="add">
        <pc:chgData name="Patricia Zeiner" userId="4e19faa8-5444-47f4-82da-737d2afef152" providerId="ADAL" clId="{025DB4CF-B992-49F4-900E-F30E6C0A25C1}" dt="2021-11-23T19:41:01.487" v="4"/>
        <pc:sldMkLst>
          <pc:docMk/>
          <pc:sldMk cId="532817545" sldId="770"/>
        </pc:sldMkLst>
      </pc:sldChg>
      <pc:sldChg chg="add">
        <pc:chgData name="Patricia Zeiner" userId="4e19faa8-5444-47f4-82da-737d2afef152" providerId="ADAL" clId="{025DB4CF-B992-49F4-900E-F30E6C0A25C1}" dt="2021-11-23T19:41:44.721" v="6"/>
        <pc:sldMkLst>
          <pc:docMk/>
          <pc:sldMk cId="2573597866" sldId="771"/>
        </pc:sldMkLst>
      </pc:sldChg>
      <pc:sldChg chg="addSp delSp modSp new mod">
        <pc:chgData name="Patricia Zeiner" userId="4e19faa8-5444-47f4-82da-737d2afef152" providerId="ADAL" clId="{025DB4CF-B992-49F4-900E-F30E6C0A25C1}" dt="2021-11-24T15:46:34.917" v="335" actId="22"/>
        <pc:sldMkLst>
          <pc:docMk/>
          <pc:sldMk cId="1251659438" sldId="772"/>
        </pc:sldMkLst>
        <pc:spChg chg="del">
          <ac:chgData name="Patricia Zeiner" userId="4e19faa8-5444-47f4-82da-737d2afef152" providerId="ADAL" clId="{025DB4CF-B992-49F4-900E-F30E6C0A25C1}" dt="2021-11-24T15:46:34.917" v="335" actId="22"/>
          <ac:spMkLst>
            <pc:docMk/>
            <pc:sldMk cId="1251659438" sldId="772"/>
            <ac:spMk id="3" creationId="{EE91672E-570B-4ADB-8827-5D5D972B8A2B}"/>
          </ac:spMkLst>
        </pc:spChg>
        <pc:picChg chg="add mod ord">
          <ac:chgData name="Patricia Zeiner" userId="4e19faa8-5444-47f4-82da-737d2afef152" providerId="ADAL" clId="{025DB4CF-B992-49F4-900E-F30E6C0A25C1}" dt="2021-11-24T15:46:34.917" v="335" actId="22"/>
          <ac:picMkLst>
            <pc:docMk/>
            <pc:sldMk cId="1251659438" sldId="772"/>
            <ac:picMk id="6" creationId="{669B27A6-6CE7-4552-9231-1940D8DF1143}"/>
          </ac:picMkLst>
        </pc:picChg>
      </pc:sldChg>
      <pc:sldChg chg="modSp new mod">
        <pc:chgData name="Patricia Zeiner" userId="4e19faa8-5444-47f4-82da-737d2afef152" providerId="ADAL" clId="{025DB4CF-B992-49F4-900E-F30E6C0A25C1}" dt="2021-11-24T15:48:48.727" v="362" actId="5793"/>
        <pc:sldMkLst>
          <pc:docMk/>
          <pc:sldMk cId="26916596" sldId="773"/>
        </pc:sldMkLst>
        <pc:spChg chg="mod">
          <ac:chgData name="Patricia Zeiner" userId="4e19faa8-5444-47f4-82da-737d2afef152" providerId="ADAL" clId="{025DB4CF-B992-49F4-900E-F30E6C0A25C1}" dt="2021-11-24T15:48:01.845" v="358" actId="20577"/>
          <ac:spMkLst>
            <pc:docMk/>
            <pc:sldMk cId="26916596" sldId="773"/>
            <ac:spMk id="2" creationId="{5CAE6D78-2728-478F-ADA6-DB489A1FC2EA}"/>
          </ac:spMkLst>
        </pc:spChg>
        <pc:spChg chg="mod">
          <ac:chgData name="Patricia Zeiner" userId="4e19faa8-5444-47f4-82da-737d2afef152" providerId="ADAL" clId="{025DB4CF-B992-49F4-900E-F30E6C0A25C1}" dt="2021-11-24T15:48:48.727" v="362" actId="5793"/>
          <ac:spMkLst>
            <pc:docMk/>
            <pc:sldMk cId="26916596" sldId="773"/>
            <ac:spMk id="3" creationId="{80C03066-F20B-4BF9-9F1A-9AC6144409CE}"/>
          </ac:spMkLst>
        </pc:spChg>
      </pc:sldChg>
    </pc:docChg>
  </pc:docChgLst>
  <pc:docChgLst>
    <pc:chgData name="Bridget Harris" userId="S::bharris@bocesmaars.org::1579d09f-f693-4322-ac32-1e50ffd83337" providerId="AD" clId="Web-{6E64996C-C9D9-40BC-9BFB-11CA80CA5392}"/>
    <pc:docChg chg="modSld">
      <pc:chgData name="Bridget Harris" userId="S::bharris@bocesmaars.org::1579d09f-f693-4322-ac32-1e50ffd83337" providerId="AD" clId="Web-{6E64996C-C9D9-40BC-9BFB-11CA80CA5392}" dt="2021-11-22T13:51:56.100" v="42" actId="20577"/>
      <pc:docMkLst>
        <pc:docMk/>
      </pc:docMkLst>
      <pc:sldChg chg="modSp">
        <pc:chgData name="Bridget Harris" userId="S::bharris@bocesmaars.org::1579d09f-f693-4322-ac32-1e50ffd83337" providerId="AD" clId="Web-{6E64996C-C9D9-40BC-9BFB-11CA80CA5392}" dt="2021-11-22T13:51:38.193" v="41" actId="20577"/>
        <pc:sldMkLst>
          <pc:docMk/>
          <pc:sldMk cId="0" sldId="382"/>
        </pc:sldMkLst>
        <pc:spChg chg="mod">
          <ac:chgData name="Bridget Harris" userId="S::bharris@bocesmaars.org::1579d09f-f693-4322-ac32-1e50ffd83337" providerId="AD" clId="Web-{6E64996C-C9D9-40BC-9BFB-11CA80CA5392}" dt="2021-11-22T13:51:38.193" v="41" actId="20577"/>
          <ac:spMkLst>
            <pc:docMk/>
            <pc:sldMk cId="0" sldId="382"/>
            <ac:spMk id="3" creationId="{00000000-0000-0000-0000-000000000000}"/>
          </ac:spMkLst>
        </pc:spChg>
      </pc:sldChg>
      <pc:sldChg chg="modSp">
        <pc:chgData name="Bridget Harris" userId="S::bharris@bocesmaars.org::1579d09f-f693-4322-ac32-1e50ffd83337" providerId="AD" clId="Web-{6E64996C-C9D9-40BC-9BFB-11CA80CA5392}" dt="2021-11-22T13:51:56.100" v="42" actId="20577"/>
        <pc:sldMkLst>
          <pc:docMk/>
          <pc:sldMk cId="0" sldId="383"/>
        </pc:sldMkLst>
        <pc:spChg chg="mod">
          <ac:chgData name="Bridget Harris" userId="S::bharris@bocesmaars.org::1579d09f-f693-4322-ac32-1e50ffd83337" providerId="AD" clId="Web-{6E64996C-C9D9-40BC-9BFB-11CA80CA5392}" dt="2021-11-22T13:51:56.100" v="42" actId="20577"/>
          <ac:spMkLst>
            <pc:docMk/>
            <pc:sldMk cId="0" sldId="383"/>
            <ac:spMk id="5" creationId="{00000000-0000-0000-0000-000000000000}"/>
          </ac:spMkLst>
        </pc:spChg>
      </pc:sldChg>
      <pc:sldChg chg="modSp">
        <pc:chgData name="Bridget Harris" userId="S::bharris@bocesmaars.org::1579d09f-f693-4322-ac32-1e50ffd83337" providerId="AD" clId="Web-{6E64996C-C9D9-40BC-9BFB-11CA80CA5392}" dt="2021-11-22T13:50:03.065" v="33" actId="20577"/>
        <pc:sldMkLst>
          <pc:docMk/>
          <pc:sldMk cId="1771562510" sldId="493"/>
        </pc:sldMkLst>
        <pc:spChg chg="mod">
          <ac:chgData name="Bridget Harris" userId="S::bharris@bocesmaars.org::1579d09f-f693-4322-ac32-1e50ffd83337" providerId="AD" clId="Web-{6E64996C-C9D9-40BC-9BFB-11CA80CA5392}" dt="2021-11-22T13:50:03.065" v="33" actId="20577"/>
          <ac:spMkLst>
            <pc:docMk/>
            <pc:sldMk cId="1771562510" sldId="493"/>
            <ac:spMk id="3" creationId="{00000000-0000-0000-0000-000000000000}"/>
          </ac:spMkLst>
        </pc:spChg>
      </pc:sldChg>
    </pc:docChg>
  </pc:docChgLst>
  <pc:docChgLst>
    <pc:chgData name="Mari-Ellen Maloney" userId="S::mmaloney@bocesmaars.org::f72d0205-3f19-4bd4-baea-dc60be18cfaf" providerId="AD" clId="Web-{D60A755D-CB88-429F-A739-7B0AA78CE961}"/>
    <pc:docChg chg="modSld">
      <pc:chgData name="Mari-Ellen Maloney" userId="S::mmaloney@bocesmaars.org::f72d0205-3f19-4bd4-baea-dc60be18cfaf" providerId="AD" clId="Web-{D60A755D-CB88-429F-A739-7B0AA78CE961}" dt="2021-12-01T16:52:05.452" v="17" actId="20577"/>
      <pc:docMkLst>
        <pc:docMk/>
      </pc:docMkLst>
      <pc:sldChg chg="modSp">
        <pc:chgData name="Mari-Ellen Maloney" userId="S::mmaloney@bocesmaars.org::f72d0205-3f19-4bd4-baea-dc60be18cfaf" providerId="AD" clId="Web-{D60A755D-CB88-429F-A739-7B0AA78CE961}" dt="2021-12-01T16:52:05.452" v="17" actId="20577"/>
        <pc:sldMkLst>
          <pc:docMk/>
          <pc:sldMk cId="4132481580" sldId="776"/>
        </pc:sldMkLst>
        <pc:spChg chg="mod">
          <ac:chgData name="Mari-Ellen Maloney" userId="S::mmaloney@bocesmaars.org::f72d0205-3f19-4bd4-baea-dc60be18cfaf" providerId="AD" clId="Web-{D60A755D-CB88-429F-A739-7B0AA78CE961}" dt="2021-12-01T16:52:05.452" v="17" actId="20577"/>
          <ac:spMkLst>
            <pc:docMk/>
            <pc:sldMk cId="4132481580" sldId="776"/>
            <ac:spMk id="3" creationId="{E0D12620-1EBA-4C65-B0CE-6DC49A72CB38}"/>
          </ac:spMkLst>
        </pc:spChg>
      </pc:sldChg>
    </pc:docChg>
  </pc:docChgLst>
  <pc:docChgLst>
    <pc:chgData name="Laurie Hazard" userId="S::lhazard@bocesmaars.org::71b497eb-3eb3-47bd-8872-e714f38e3320" providerId="AD" clId="Web-{809EE326-59B9-4998-96F4-1C24BE652696}"/>
    <pc:docChg chg="addSld delSld modSld sldOrd modSection">
      <pc:chgData name="Laurie Hazard" userId="S::lhazard@bocesmaars.org::71b497eb-3eb3-47bd-8872-e714f38e3320" providerId="AD" clId="Web-{809EE326-59B9-4998-96F4-1C24BE652696}" dt="2021-11-30T17:01:13.589" v="282" actId="20577"/>
      <pc:docMkLst>
        <pc:docMk/>
      </pc:docMkLst>
      <pc:sldChg chg="modSp add del">
        <pc:chgData name="Laurie Hazard" userId="S::lhazard@bocesmaars.org::71b497eb-3eb3-47bd-8872-e714f38e3320" providerId="AD" clId="Web-{809EE326-59B9-4998-96F4-1C24BE652696}" dt="2021-11-30T16:52:46.109" v="51"/>
        <pc:sldMkLst>
          <pc:docMk/>
          <pc:sldMk cId="2340051441" sldId="759"/>
        </pc:sldMkLst>
        <pc:spChg chg="mod">
          <ac:chgData name="Laurie Hazard" userId="S::lhazard@bocesmaars.org::71b497eb-3eb3-47bd-8872-e714f38e3320" providerId="AD" clId="Web-{809EE326-59B9-4998-96F4-1C24BE652696}" dt="2021-11-30T16:49:20.729" v="47" actId="20577"/>
          <ac:spMkLst>
            <pc:docMk/>
            <pc:sldMk cId="2340051441" sldId="759"/>
            <ac:spMk id="2" creationId="{00000000-0000-0000-0000-000000000000}"/>
          </ac:spMkLst>
        </pc:spChg>
      </pc:sldChg>
      <pc:sldChg chg="add del">
        <pc:chgData name="Laurie Hazard" userId="S::lhazard@bocesmaars.org::71b497eb-3eb3-47bd-8872-e714f38e3320" providerId="AD" clId="Web-{809EE326-59B9-4998-96F4-1C24BE652696}" dt="2021-11-30T16:49:25.760" v="48"/>
        <pc:sldMkLst>
          <pc:docMk/>
          <pc:sldMk cId="2343596935" sldId="760"/>
        </pc:sldMkLst>
      </pc:sldChg>
      <pc:sldChg chg="add del">
        <pc:chgData name="Laurie Hazard" userId="S::lhazard@bocesmaars.org::71b497eb-3eb3-47bd-8872-e714f38e3320" providerId="AD" clId="Web-{809EE326-59B9-4998-96F4-1C24BE652696}" dt="2021-11-30T16:52:46.109" v="50"/>
        <pc:sldMkLst>
          <pc:docMk/>
          <pc:sldMk cId="3829721132" sldId="761"/>
        </pc:sldMkLst>
      </pc:sldChg>
      <pc:sldChg chg="add del">
        <pc:chgData name="Laurie Hazard" userId="S::lhazard@bocesmaars.org::71b497eb-3eb3-47bd-8872-e714f38e3320" providerId="AD" clId="Web-{809EE326-59B9-4998-96F4-1C24BE652696}" dt="2021-11-30T16:52:46.109" v="49"/>
        <pc:sldMkLst>
          <pc:docMk/>
          <pc:sldMk cId="3808174357" sldId="762"/>
        </pc:sldMkLst>
      </pc:sldChg>
      <pc:sldChg chg="modSp add ord replId">
        <pc:chgData name="Laurie Hazard" userId="S::lhazard@bocesmaars.org::71b497eb-3eb3-47bd-8872-e714f38e3320" providerId="AD" clId="Web-{809EE326-59B9-4998-96F4-1C24BE652696}" dt="2021-11-30T17:01:13.589" v="282" actId="20577"/>
        <pc:sldMkLst>
          <pc:docMk/>
          <pc:sldMk cId="4138939100" sldId="782"/>
        </pc:sldMkLst>
        <pc:spChg chg="mod">
          <ac:chgData name="Laurie Hazard" userId="S::lhazard@bocesmaars.org::71b497eb-3eb3-47bd-8872-e714f38e3320" providerId="AD" clId="Web-{809EE326-59B9-4998-96F4-1C24BE652696}" dt="2021-11-30T16:55:03.659" v="70" actId="20577"/>
          <ac:spMkLst>
            <pc:docMk/>
            <pc:sldMk cId="4138939100" sldId="782"/>
            <ac:spMk id="2" creationId="{00000000-0000-0000-0000-000000000000}"/>
          </ac:spMkLst>
        </pc:spChg>
        <pc:spChg chg="mod">
          <ac:chgData name="Laurie Hazard" userId="S::lhazard@bocesmaars.org::71b497eb-3eb3-47bd-8872-e714f38e3320" providerId="AD" clId="Web-{809EE326-59B9-4998-96F4-1C24BE652696}" dt="2021-11-30T17:01:13.589" v="282" actId="20577"/>
          <ac:spMkLst>
            <pc:docMk/>
            <pc:sldMk cId="4138939100" sldId="782"/>
            <ac:spMk id="7" creationId="{00000000-0000-0000-0000-000000000000}"/>
          </ac:spMkLst>
        </pc:spChg>
      </pc:sldChg>
    </pc:docChg>
  </pc:docChgLst>
  <pc:docChgLst>
    <pc:chgData name="Mari-Ellen Maloney" userId="S::mmaloney@bocesmaars.org::f72d0205-3f19-4bd4-baea-dc60be18cfaf" providerId="AD" clId="Web-{6D603A0D-9823-4E92-9E13-DA676D0A7C77}"/>
    <pc:docChg chg="modSld">
      <pc:chgData name="Mari-Ellen Maloney" userId="S::mmaloney@bocesmaars.org::f72d0205-3f19-4bd4-baea-dc60be18cfaf" providerId="AD" clId="Web-{6D603A0D-9823-4E92-9E13-DA676D0A7C77}" dt="2021-11-29T20:22:14.963" v="55" actId="20577"/>
      <pc:docMkLst>
        <pc:docMk/>
      </pc:docMkLst>
      <pc:sldChg chg="modSp">
        <pc:chgData name="Mari-Ellen Maloney" userId="S::mmaloney@bocesmaars.org::f72d0205-3f19-4bd4-baea-dc60be18cfaf" providerId="AD" clId="Web-{6D603A0D-9823-4E92-9E13-DA676D0A7C77}" dt="2021-11-29T20:20:08.490" v="43" actId="20577"/>
        <pc:sldMkLst>
          <pc:docMk/>
          <pc:sldMk cId="43703490" sldId="733"/>
        </pc:sldMkLst>
        <pc:spChg chg="mod">
          <ac:chgData name="Mari-Ellen Maloney" userId="S::mmaloney@bocesmaars.org::f72d0205-3f19-4bd4-baea-dc60be18cfaf" providerId="AD" clId="Web-{6D603A0D-9823-4E92-9E13-DA676D0A7C77}" dt="2021-11-29T20:19:05.410" v="33" actId="14100"/>
          <ac:spMkLst>
            <pc:docMk/>
            <pc:sldMk cId="43703490" sldId="733"/>
            <ac:spMk id="2" creationId="{00000000-0000-0000-0000-000000000000}"/>
          </ac:spMkLst>
        </pc:spChg>
        <pc:spChg chg="mod">
          <ac:chgData name="Mari-Ellen Maloney" userId="S::mmaloney@bocesmaars.org::f72d0205-3f19-4bd4-baea-dc60be18cfaf" providerId="AD" clId="Web-{6D603A0D-9823-4E92-9E13-DA676D0A7C77}" dt="2021-11-29T20:20:08.490" v="43" actId="20577"/>
          <ac:spMkLst>
            <pc:docMk/>
            <pc:sldMk cId="43703490" sldId="733"/>
            <ac:spMk id="3" creationId="{00000000-0000-0000-0000-000000000000}"/>
          </ac:spMkLst>
        </pc:spChg>
      </pc:sldChg>
      <pc:sldChg chg="modSp">
        <pc:chgData name="Mari-Ellen Maloney" userId="S::mmaloney@bocesmaars.org::f72d0205-3f19-4bd4-baea-dc60be18cfaf" providerId="AD" clId="Web-{6D603A0D-9823-4E92-9E13-DA676D0A7C77}" dt="2021-11-29T20:22:14.963" v="55" actId="20577"/>
        <pc:sldMkLst>
          <pc:docMk/>
          <pc:sldMk cId="2105009127" sldId="734"/>
        </pc:sldMkLst>
        <pc:spChg chg="mod">
          <ac:chgData name="Mari-Ellen Maloney" userId="S::mmaloney@bocesmaars.org::f72d0205-3f19-4bd4-baea-dc60be18cfaf" providerId="AD" clId="Web-{6D603A0D-9823-4E92-9E13-DA676D0A7C77}" dt="2021-11-29T20:22:14.963" v="55" actId="20577"/>
          <ac:spMkLst>
            <pc:docMk/>
            <pc:sldMk cId="2105009127" sldId="734"/>
            <ac:spMk id="2" creationId="{00000000-0000-0000-0000-000000000000}"/>
          </ac:spMkLst>
        </pc:spChg>
      </pc:sldChg>
    </pc:docChg>
  </pc:docChgLst>
  <pc:docChgLst>
    <pc:chgData name="Lorena Stabins" userId="09edf560-2360-4631-84fd-f7d20ee021aa" providerId="ADAL" clId="{B4F192E9-84EF-4ED5-9787-42AE3642A954}"/>
    <pc:docChg chg="custSel addSld modSld sldOrd modSection">
      <pc:chgData name="Lorena Stabins" userId="09edf560-2360-4631-84fd-f7d20ee021aa" providerId="ADAL" clId="{B4F192E9-84EF-4ED5-9787-42AE3642A954}" dt="2021-11-23T15:05:32.640" v="134" actId="1076"/>
      <pc:docMkLst>
        <pc:docMk/>
      </pc:docMkLst>
      <pc:sldChg chg="addSp delSp modSp mod">
        <pc:chgData name="Lorena Stabins" userId="09edf560-2360-4631-84fd-f7d20ee021aa" providerId="ADAL" clId="{B4F192E9-84EF-4ED5-9787-42AE3642A954}" dt="2021-11-23T14:37:26.542" v="21" actId="1076"/>
        <pc:sldMkLst>
          <pc:docMk/>
          <pc:sldMk cId="2124339753" sldId="766"/>
        </pc:sldMkLst>
        <pc:spChg chg="add mod">
          <ac:chgData name="Lorena Stabins" userId="09edf560-2360-4631-84fd-f7d20ee021aa" providerId="ADAL" clId="{B4F192E9-84EF-4ED5-9787-42AE3642A954}" dt="2021-11-23T14:37:18.771" v="19" actId="1076"/>
          <ac:spMkLst>
            <pc:docMk/>
            <pc:sldMk cId="2124339753" sldId="766"/>
            <ac:spMk id="6" creationId="{E375D364-7664-4F03-9C2B-78F57E084BF5}"/>
          </ac:spMkLst>
        </pc:spChg>
        <pc:picChg chg="del">
          <ac:chgData name="Lorena Stabins" userId="09edf560-2360-4631-84fd-f7d20ee021aa" providerId="ADAL" clId="{B4F192E9-84EF-4ED5-9787-42AE3642A954}" dt="2021-11-23T14:37:14.841" v="18" actId="21"/>
          <ac:picMkLst>
            <pc:docMk/>
            <pc:sldMk cId="2124339753" sldId="766"/>
            <ac:picMk id="5" creationId="{65A024E4-1273-4B6B-9D0C-437F9700B697}"/>
          </ac:picMkLst>
        </pc:picChg>
        <pc:picChg chg="add mod">
          <ac:chgData name="Lorena Stabins" userId="09edf560-2360-4631-84fd-f7d20ee021aa" providerId="ADAL" clId="{B4F192E9-84EF-4ED5-9787-42AE3642A954}" dt="2021-11-23T14:37:26.542" v="21" actId="1076"/>
          <ac:picMkLst>
            <pc:docMk/>
            <pc:sldMk cId="2124339753" sldId="766"/>
            <ac:picMk id="7" creationId="{295508D6-D0E7-4B2F-A69C-A54BBE14D8CD}"/>
          </ac:picMkLst>
        </pc:picChg>
      </pc:sldChg>
      <pc:sldChg chg="addSp delSp modSp new mod">
        <pc:chgData name="Lorena Stabins" userId="09edf560-2360-4631-84fd-f7d20ee021aa" providerId="ADAL" clId="{B4F192E9-84EF-4ED5-9787-42AE3642A954}" dt="2021-11-23T15:05:32.640" v="134" actId="1076"/>
        <pc:sldMkLst>
          <pc:docMk/>
          <pc:sldMk cId="2517048684" sldId="767"/>
        </pc:sldMkLst>
        <pc:spChg chg="mod">
          <ac:chgData name="Lorena Stabins" userId="09edf560-2360-4631-84fd-f7d20ee021aa" providerId="ADAL" clId="{B4F192E9-84EF-4ED5-9787-42AE3642A954}" dt="2021-11-23T15:05:32.640" v="134" actId="1076"/>
          <ac:spMkLst>
            <pc:docMk/>
            <pc:sldMk cId="2517048684" sldId="767"/>
            <ac:spMk id="2" creationId="{FF1ECF88-1767-423E-AFF0-087BCA697521}"/>
          </ac:spMkLst>
        </pc:spChg>
        <pc:spChg chg="add mod">
          <ac:chgData name="Lorena Stabins" userId="09edf560-2360-4631-84fd-f7d20ee021aa" providerId="ADAL" clId="{B4F192E9-84EF-4ED5-9787-42AE3642A954}" dt="2021-11-23T15:05:28.223" v="133" actId="14100"/>
          <ac:spMkLst>
            <pc:docMk/>
            <pc:sldMk cId="2517048684" sldId="767"/>
            <ac:spMk id="6" creationId="{AF909055-EE17-4613-812D-EFDF5AA311ED}"/>
          </ac:spMkLst>
        </pc:spChg>
        <pc:picChg chg="add del mod modCrop">
          <ac:chgData name="Lorena Stabins" userId="09edf560-2360-4631-84fd-f7d20ee021aa" providerId="ADAL" clId="{B4F192E9-84EF-4ED5-9787-42AE3642A954}" dt="2021-11-23T15:05:15.051" v="129" actId="21"/>
          <ac:picMkLst>
            <pc:docMk/>
            <pc:sldMk cId="2517048684" sldId="767"/>
            <ac:picMk id="5" creationId="{EF83335A-8A22-4842-83A4-EB8385130963}"/>
          </ac:picMkLst>
        </pc:picChg>
        <pc:picChg chg="add mod">
          <ac:chgData name="Lorena Stabins" userId="09edf560-2360-4631-84fd-f7d20ee021aa" providerId="ADAL" clId="{B4F192E9-84EF-4ED5-9787-42AE3642A954}" dt="2021-11-23T15:05:19.595" v="131"/>
          <ac:picMkLst>
            <pc:docMk/>
            <pc:sldMk cId="2517048684" sldId="767"/>
            <ac:picMk id="7" creationId="{27EEC22D-205A-4A7E-964B-E83F3153C6C9}"/>
          </ac:picMkLst>
        </pc:picChg>
      </pc:sldChg>
      <pc:sldChg chg="addSp delSp modSp new mod ord modClrScheme chgLayout">
        <pc:chgData name="Lorena Stabins" userId="09edf560-2360-4631-84fd-f7d20ee021aa" providerId="ADAL" clId="{B4F192E9-84EF-4ED5-9787-42AE3642A954}" dt="2021-11-23T15:04:56.157" v="127" actId="1076"/>
        <pc:sldMkLst>
          <pc:docMk/>
          <pc:sldMk cId="2689715155" sldId="768"/>
        </pc:sldMkLst>
        <pc:spChg chg="del">
          <ac:chgData name="Lorena Stabins" userId="09edf560-2360-4631-84fd-f7d20ee021aa" providerId="ADAL" clId="{B4F192E9-84EF-4ED5-9787-42AE3642A954}" dt="2021-11-23T14:59:21.341" v="82" actId="26606"/>
          <ac:spMkLst>
            <pc:docMk/>
            <pc:sldMk cId="2689715155" sldId="768"/>
            <ac:spMk id="2" creationId="{BE19FCD5-F43D-46BC-A482-17F3E7AE731D}"/>
          </ac:spMkLst>
        </pc:spChg>
        <pc:spChg chg="mod ord modVis">
          <ac:chgData name="Lorena Stabins" userId="09edf560-2360-4631-84fd-f7d20ee021aa" providerId="ADAL" clId="{B4F192E9-84EF-4ED5-9787-42AE3642A954}" dt="2021-11-23T14:59:21.341" v="82" actId="26606"/>
          <ac:spMkLst>
            <pc:docMk/>
            <pc:sldMk cId="2689715155" sldId="768"/>
            <ac:spMk id="3" creationId="{12F74C71-159C-40C8-A43F-D9EF96472680}"/>
          </ac:spMkLst>
        </pc:spChg>
        <pc:spChg chg="add mod">
          <ac:chgData name="Lorena Stabins" userId="09edf560-2360-4631-84fd-f7d20ee021aa" providerId="ADAL" clId="{B4F192E9-84EF-4ED5-9787-42AE3642A954}" dt="2021-11-23T15:04:48.901" v="126" actId="14100"/>
          <ac:spMkLst>
            <pc:docMk/>
            <pc:sldMk cId="2689715155" sldId="768"/>
            <ac:spMk id="4" creationId="{3504F32D-D646-457C-85C6-1A06D877CD37}"/>
          </ac:spMkLst>
        </pc:spChg>
        <pc:picChg chg="add mod">
          <ac:chgData name="Lorena Stabins" userId="09edf560-2360-4631-84fd-f7d20ee021aa" providerId="ADAL" clId="{B4F192E9-84EF-4ED5-9787-42AE3642A954}" dt="2021-11-23T15:04:56.157" v="127" actId="1076"/>
          <ac:picMkLst>
            <pc:docMk/>
            <pc:sldMk cId="2689715155" sldId="768"/>
            <ac:picMk id="6" creationId="{C0CCF625-D740-4EFA-9C62-6468B09DD7B9}"/>
          </ac:picMkLst>
        </pc:picChg>
        <pc:picChg chg="add del mod">
          <ac:chgData name="Lorena Stabins" userId="09edf560-2360-4631-84fd-f7d20ee021aa" providerId="ADAL" clId="{B4F192E9-84EF-4ED5-9787-42AE3642A954}" dt="2021-11-23T15:04:19.860" v="118" actId="21"/>
          <ac:picMkLst>
            <pc:docMk/>
            <pc:sldMk cId="2689715155" sldId="768"/>
            <ac:picMk id="1026" creationId="{E6C37B96-FBFD-48E4-8278-3E634EF67082}"/>
          </ac:picMkLst>
        </pc:picChg>
      </pc:sldChg>
      <pc:sldChg chg="addSp delSp modSp new mod">
        <pc:chgData name="Lorena Stabins" userId="09edf560-2360-4631-84fd-f7d20ee021aa" providerId="ADAL" clId="{B4F192E9-84EF-4ED5-9787-42AE3642A954}" dt="2021-11-23T15:03:45.915" v="116" actId="1076"/>
        <pc:sldMkLst>
          <pc:docMk/>
          <pc:sldMk cId="292809771" sldId="769"/>
        </pc:sldMkLst>
        <pc:spChg chg="mod">
          <ac:chgData name="Lorena Stabins" userId="09edf560-2360-4631-84fd-f7d20ee021aa" providerId="ADAL" clId="{B4F192E9-84EF-4ED5-9787-42AE3642A954}" dt="2021-11-23T14:58:57.817" v="81" actId="122"/>
          <ac:spMkLst>
            <pc:docMk/>
            <pc:sldMk cId="292809771" sldId="769"/>
            <ac:spMk id="2" creationId="{D75D3EA9-D3E8-43ED-B6A7-53156292EA4D}"/>
          </ac:spMkLst>
        </pc:spChg>
        <pc:spChg chg="add mod">
          <ac:chgData name="Lorena Stabins" userId="09edf560-2360-4631-84fd-f7d20ee021aa" providerId="ADAL" clId="{B4F192E9-84EF-4ED5-9787-42AE3642A954}" dt="2021-11-23T15:03:02.603" v="104" actId="14100"/>
          <ac:spMkLst>
            <pc:docMk/>
            <pc:sldMk cId="292809771" sldId="769"/>
            <ac:spMk id="8" creationId="{3A57B2D8-4BC5-44F5-B417-E8F393A6DE60}"/>
          </ac:spMkLst>
        </pc:spChg>
        <pc:spChg chg="add mod">
          <ac:chgData name="Lorena Stabins" userId="09edf560-2360-4631-84fd-f7d20ee021aa" providerId="ADAL" clId="{B4F192E9-84EF-4ED5-9787-42AE3642A954}" dt="2021-11-23T15:03:43.374" v="115" actId="1076"/>
          <ac:spMkLst>
            <pc:docMk/>
            <pc:sldMk cId="292809771" sldId="769"/>
            <ac:spMk id="10" creationId="{B8119EE1-4AAD-4960-95BF-739BCAA77D71}"/>
          </ac:spMkLst>
        </pc:spChg>
        <pc:picChg chg="add del mod">
          <ac:chgData name="Lorena Stabins" userId="09edf560-2360-4631-84fd-f7d20ee021aa" providerId="ADAL" clId="{B4F192E9-84EF-4ED5-9787-42AE3642A954}" dt="2021-11-23T15:02:41.906" v="98" actId="21"/>
          <ac:picMkLst>
            <pc:docMk/>
            <pc:sldMk cId="292809771" sldId="769"/>
            <ac:picMk id="5" creationId="{07E9C1DE-079E-47FB-95DE-EE5393550654}"/>
          </ac:picMkLst>
        </pc:picChg>
        <pc:picChg chg="add del mod modCrop">
          <ac:chgData name="Lorena Stabins" userId="09edf560-2360-4631-84fd-f7d20ee021aa" providerId="ADAL" clId="{B4F192E9-84EF-4ED5-9787-42AE3642A954}" dt="2021-11-23T15:03:21.529" v="108" actId="21"/>
          <ac:picMkLst>
            <pc:docMk/>
            <pc:sldMk cId="292809771" sldId="769"/>
            <ac:picMk id="7" creationId="{7162ABBD-A6A9-43DD-94DB-6A7EA8173C71}"/>
          </ac:picMkLst>
        </pc:picChg>
        <pc:picChg chg="add mod">
          <ac:chgData name="Lorena Stabins" userId="09edf560-2360-4631-84fd-f7d20ee021aa" providerId="ADAL" clId="{B4F192E9-84EF-4ED5-9787-42AE3642A954}" dt="2021-11-23T15:02:59.518" v="103" actId="1076"/>
          <ac:picMkLst>
            <pc:docMk/>
            <pc:sldMk cId="292809771" sldId="769"/>
            <ac:picMk id="9" creationId="{85C5617E-F21E-4469-95BB-5BB65F5A4744}"/>
          </ac:picMkLst>
        </pc:picChg>
        <pc:picChg chg="add mod">
          <ac:chgData name="Lorena Stabins" userId="09edf560-2360-4631-84fd-f7d20ee021aa" providerId="ADAL" clId="{B4F192E9-84EF-4ED5-9787-42AE3642A954}" dt="2021-11-23T15:03:45.915" v="116" actId="1076"/>
          <ac:picMkLst>
            <pc:docMk/>
            <pc:sldMk cId="292809771" sldId="769"/>
            <ac:picMk id="11" creationId="{B0C7530E-A83D-4A25-BC7A-6DFBD76B1EFB}"/>
          </ac:picMkLst>
        </pc:picChg>
      </pc:sldChg>
    </pc:docChg>
  </pc:docChgLst>
  <pc:docChgLst>
    <pc:chgData name="Daron Lowell" userId="S::dlowell@bocesmaars.org::58a0b347-ed92-4d1c-a902-17c0b2e00ba5" providerId="AD" clId="Web-{6765D312-6C7D-4F1D-B77A-EC3BB02DAC34}"/>
    <pc:docChg chg="modSld">
      <pc:chgData name="Daron Lowell" userId="S::dlowell@bocesmaars.org::58a0b347-ed92-4d1c-a902-17c0b2e00ba5" providerId="AD" clId="Web-{6765D312-6C7D-4F1D-B77A-EC3BB02DAC34}" dt="2021-11-22T13:44:58.354" v="0" actId="20577"/>
      <pc:docMkLst>
        <pc:docMk/>
      </pc:docMkLst>
      <pc:sldChg chg="modSp">
        <pc:chgData name="Daron Lowell" userId="S::dlowell@bocesmaars.org::58a0b347-ed92-4d1c-a902-17c0b2e00ba5" providerId="AD" clId="Web-{6765D312-6C7D-4F1D-B77A-EC3BB02DAC34}" dt="2021-11-22T13:44:58.354" v="0" actId="20577"/>
        <pc:sldMkLst>
          <pc:docMk/>
          <pc:sldMk cId="1771562510" sldId="493"/>
        </pc:sldMkLst>
        <pc:spChg chg="mod">
          <ac:chgData name="Daron Lowell" userId="S::dlowell@bocesmaars.org::58a0b347-ed92-4d1c-a902-17c0b2e00ba5" providerId="AD" clId="Web-{6765D312-6C7D-4F1D-B77A-EC3BB02DAC34}" dt="2021-11-22T13:44:58.354" v="0" actId="20577"/>
          <ac:spMkLst>
            <pc:docMk/>
            <pc:sldMk cId="1771562510" sldId="493"/>
            <ac:spMk id="3" creationId="{00000000-0000-0000-0000-000000000000}"/>
          </ac:spMkLst>
        </pc:spChg>
      </pc:sldChg>
    </pc:docChg>
  </pc:docChgLst>
  <pc:docChgLst>
    <pc:chgData name="Daron Lowell" userId="S::dlowell@bocesmaars.org::58a0b347-ed92-4d1c-a902-17c0b2e00ba5" providerId="AD" clId="Web-{DC49875B-CA4F-4A3B-99B4-BE060090148C}"/>
    <pc:docChg chg="modSld">
      <pc:chgData name="Daron Lowell" userId="S::dlowell@bocesmaars.org::58a0b347-ed92-4d1c-a902-17c0b2e00ba5" providerId="AD" clId="Web-{DC49875B-CA4F-4A3B-99B4-BE060090148C}" dt="2021-12-01T13:57:26.890" v="4" actId="20577"/>
      <pc:docMkLst>
        <pc:docMk/>
      </pc:docMkLst>
      <pc:sldChg chg="modSp">
        <pc:chgData name="Daron Lowell" userId="S::dlowell@bocesmaars.org::58a0b347-ed92-4d1c-a902-17c0b2e00ba5" providerId="AD" clId="Web-{DC49875B-CA4F-4A3B-99B4-BE060090148C}" dt="2021-12-01T13:57:26.890" v="4" actId="20577"/>
        <pc:sldMkLst>
          <pc:docMk/>
          <pc:sldMk cId="2010596234" sldId="721"/>
        </pc:sldMkLst>
        <pc:spChg chg="mod">
          <ac:chgData name="Daron Lowell" userId="S::dlowell@bocesmaars.org::58a0b347-ed92-4d1c-a902-17c0b2e00ba5" providerId="AD" clId="Web-{DC49875B-CA4F-4A3B-99B4-BE060090148C}" dt="2021-12-01T13:57:26.890" v="4" actId="20577"/>
          <ac:spMkLst>
            <pc:docMk/>
            <pc:sldMk cId="2010596234" sldId="721"/>
            <ac:spMk id="21" creationId="{00000000-0000-0000-0000-000000000000}"/>
          </ac:spMkLst>
        </pc:spChg>
      </pc:sldChg>
    </pc:docChg>
  </pc:docChgLst>
  <pc:docChgLst>
    <pc:chgData name="Bridget Harris" userId="S::bharris@bocesmaars.org::1579d09f-f693-4322-ac32-1e50ffd83337" providerId="AD" clId="Web-{2019F5AB-9907-47BF-80E6-B0AB924170B1}"/>
    <pc:docChg chg="modSld">
      <pc:chgData name="Bridget Harris" userId="S::bharris@bocesmaars.org::1579d09f-f693-4322-ac32-1e50ffd83337" providerId="AD" clId="Web-{2019F5AB-9907-47BF-80E6-B0AB924170B1}" dt="2021-11-22T14:18:48.546" v="38" actId="20577"/>
      <pc:docMkLst>
        <pc:docMk/>
      </pc:docMkLst>
      <pc:sldChg chg="modSp">
        <pc:chgData name="Bridget Harris" userId="S::bharris@bocesmaars.org::1579d09f-f693-4322-ac32-1e50ffd83337" providerId="AD" clId="Web-{2019F5AB-9907-47BF-80E6-B0AB924170B1}" dt="2021-11-22T14:18:48.546" v="38" actId="20577"/>
        <pc:sldMkLst>
          <pc:docMk/>
          <pc:sldMk cId="1771562510" sldId="493"/>
        </pc:sldMkLst>
        <pc:spChg chg="mod">
          <ac:chgData name="Bridget Harris" userId="S::bharris@bocesmaars.org::1579d09f-f693-4322-ac32-1e50ffd83337" providerId="AD" clId="Web-{2019F5AB-9907-47BF-80E6-B0AB924170B1}" dt="2021-11-22T14:18:48.546" v="38" actId="20577"/>
          <ac:spMkLst>
            <pc:docMk/>
            <pc:sldMk cId="1771562510" sldId="493"/>
            <ac:spMk id="3" creationId="{00000000-0000-0000-0000-000000000000}"/>
          </ac:spMkLst>
        </pc:spChg>
      </pc:sldChg>
    </pc:docChg>
  </pc:docChgLst>
  <pc:docChgLst>
    <pc:chgData name="Lorena Stabins" userId="S::lstabins@bocesmaars.org::09edf560-2360-4631-84fd-f7d20ee021aa" providerId="AD" clId="Web-{EBD27D71-852E-4401-AE2D-0EB849A2406C}"/>
    <pc:docChg chg="addSld delSld modSld sldOrd modSection">
      <pc:chgData name="Lorena Stabins" userId="S::lstabins@bocesmaars.org::09edf560-2360-4631-84fd-f7d20ee021aa" providerId="AD" clId="Web-{EBD27D71-852E-4401-AE2D-0EB849A2406C}" dt="2021-11-23T14:35:35.257" v="70" actId="1076"/>
      <pc:docMkLst>
        <pc:docMk/>
      </pc:docMkLst>
      <pc:sldChg chg="ord">
        <pc:chgData name="Lorena Stabins" userId="S::lstabins@bocesmaars.org::09edf560-2360-4631-84fd-f7d20ee021aa" providerId="AD" clId="Web-{EBD27D71-852E-4401-AE2D-0EB849A2406C}" dt="2021-11-23T14:31:26.424" v="5"/>
        <pc:sldMkLst>
          <pc:docMk/>
          <pc:sldMk cId="434595449" sldId="735"/>
        </pc:sldMkLst>
      </pc:sldChg>
      <pc:sldChg chg="del">
        <pc:chgData name="Lorena Stabins" userId="S::lstabins@bocesmaars.org::09edf560-2360-4631-84fd-f7d20ee021aa" providerId="AD" clId="Web-{EBD27D71-852E-4401-AE2D-0EB849A2406C}" dt="2021-11-23T14:31:00.985" v="0"/>
        <pc:sldMkLst>
          <pc:docMk/>
          <pc:sldMk cId="3799995684" sldId="736"/>
        </pc:sldMkLst>
      </pc:sldChg>
      <pc:sldChg chg="del">
        <pc:chgData name="Lorena Stabins" userId="S::lstabins@bocesmaars.org::09edf560-2360-4631-84fd-f7d20ee021aa" providerId="AD" clId="Web-{EBD27D71-852E-4401-AE2D-0EB849A2406C}" dt="2021-11-23T14:31:05.502" v="1"/>
        <pc:sldMkLst>
          <pc:docMk/>
          <pc:sldMk cId="4120156342" sldId="737"/>
        </pc:sldMkLst>
      </pc:sldChg>
      <pc:sldChg chg="del">
        <pc:chgData name="Lorena Stabins" userId="S::lstabins@bocesmaars.org::09edf560-2360-4631-84fd-f7d20ee021aa" providerId="AD" clId="Web-{EBD27D71-852E-4401-AE2D-0EB849A2406C}" dt="2021-11-23T14:31:09.204" v="2"/>
        <pc:sldMkLst>
          <pc:docMk/>
          <pc:sldMk cId="2286907556" sldId="738"/>
        </pc:sldMkLst>
      </pc:sldChg>
      <pc:sldChg chg="del">
        <pc:chgData name="Lorena Stabins" userId="S::lstabins@bocesmaars.org::09edf560-2360-4631-84fd-f7d20ee021aa" providerId="AD" clId="Web-{EBD27D71-852E-4401-AE2D-0EB849A2406C}" dt="2021-11-23T14:31:13.204" v="3"/>
        <pc:sldMkLst>
          <pc:docMk/>
          <pc:sldMk cId="853679815" sldId="739"/>
        </pc:sldMkLst>
      </pc:sldChg>
      <pc:sldChg chg="addSp modSp new">
        <pc:chgData name="Lorena Stabins" userId="S::lstabins@bocesmaars.org::09edf560-2360-4631-84fd-f7d20ee021aa" providerId="AD" clId="Web-{EBD27D71-852E-4401-AE2D-0EB849A2406C}" dt="2021-11-23T14:35:35.257" v="70" actId="1076"/>
        <pc:sldMkLst>
          <pc:docMk/>
          <pc:sldMk cId="2124339753" sldId="766"/>
        </pc:sldMkLst>
        <pc:spChg chg="mod">
          <ac:chgData name="Lorena Stabins" userId="S::lstabins@bocesmaars.org::09edf560-2360-4631-84fd-f7d20ee021aa" providerId="AD" clId="Web-{EBD27D71-852E-4401-AE2D-0EB849A2406C}" dt="2021-11-23T14:35:15.022" v="63" actId="20577"/>
          <ac:spMkLst>
            <pc:docMk/>
            <pc:sldMk cId="2124339753" sldId="766"/>
            <ac:spMk id="2" creationId="{15191497-0B78-463D-B443-C4A3EA95FCD3}"/>
          </ac:spMkLst>
        </pc:spChg>
        <pc:picChg chg="add mod">
          <ac:chgData name="Lorena Stabins" userId="S::lstabins@bocesmaars.org::09edf560-2360-4631-84fd-f7d20ee021aa" providerId="AD" clId="Web-{EBD27D71-852E-4401-AE2D-0EB849A2406C}" dt="2021-11-23T14:35:22.866" v="66" actId="1076"/>
          <ac:picMkLst>
            <pc:docMk/>
            <pc:sldMk cId="2124339753" sldId="766"/>
            <ac:picMk id="4" creationId="{381422A9-8601-4347-A6DE-83C4E509078A}"/>
          </ac:picMkLst>
        </pc:picChg>
        <pc:picChg chg="add mod">
          <ac:chgData name="Lorena Stabins" userId="S::lstabins@bocesmaars.org::09edf560-2360-4631-84fd-f7d20ee021aa" providerId="AD" clId="Web-{EBD27D71-852E-4401-AE2D-0EB849A2406C}" dt="2021-11-23T14:35:35.257" v="70" actId="1076"/>
          <ac:picMkLst>
            <pc:docMk/>
            <pc:sldMk cId="2124339753" sldId="766"/>
            <ac:picMk id="5" creationId="{65A024E4-1273-4B6B-9D0C-437F9700B697}"/>
          </ac:picMkLst>
        </pc:picChg>
      </pc:sldChg>
    </pc:docChg>
  </pc:docChgLst>
  <pc:docChgLst>
    <pc:chgData name="Daron Lowell" userId="S::dlowell@bocesmaars.org::58a0b347-ed92-4d1c-a902-17c0b2e00ba5" providerId="AD" clId="Web-{6A0572ED-ADC0-4E33-8104-BC4EBCBF52AD}"/>
    <pc:docChg chg="mod modSld modMainMaster setSldSz">
      <pc:chgData name="Daron Lowell" userId="S::dlowell@bocesmaars.org::58a0b347-ed92-4d1c-a902-17c0b2e00ba5" providerId="AD" clId="Web-{6A0572ED-ADC0-4E33-8104-BC4EBCBF52AD}" dt="2021-11-22T13:35:59.280" v="0"/>
      <pc:docMkLst>
        <pc:docMk/>
      </pc:docMkLst>
      <pc:sldChg chg="modSp">
        <pc:chgData name="Daron Lowell" userId="S::dlowell@bocesmaars.org::58a0b347-ed92-4d1c-a902-17c0b2e00ba5" providerId="AD" clId="Web-{6A0572ED-ADC0-4E33-8104-BC4EBCBF52AD}" dt="2021-11-22T13:35:59.280" v="0"/>
        <pc:sldMkLst>
          <pc:docMk/>
          <pc:sldMk cId="0" sldId="382"/>
        </pc:sldMkLst>
        <pc:spChg chg="mod">
          <ac:chgData name="Daron Lowell" userId="S::dlowell@bocesmaars.org::58a0b347-ed92-4d1c-a902-17c0b2e00ba5" providerId="AD" clId="Web-{6A0572ED-ADC0-4E33-8104-BC4EBCBF52AD}" dt="2021-11-22T13:35:59.280" v="0"/>
          <ac:spMkLst>
            <pc:docMk/>
            <pc:sldMk cId="0" sldId="382"/>
            <ac:spMk id="2" creationId="{00000000-0000-0000-0000-000000000000}"/>
          </ac:spMkLst>
        </pc:spChg>
        <pc:spChg chg="mod">
          <ac:chgData name="Daron Lowell" userId="S::dlowell@bocesmaars.org::58a0b347-ed92-4d1c-a902-17c0b2e00ba5" providerId="AD" clId="Web-{6A0572ED-ADC0-4E33-8104-BC4EBCBF52AD}" dt="2021-11-22T13:35:59.280" v="0"/>
          <ac:spMkLst>
            <pc:docMk/>
            <pc:sldMk cId="0" sldId="382"/>
            <ac:spMk id="3" creationId="{00000000-0000-0000-0000-000000000000}"/>
          </ac:spMkLst>
        </pc:spChg>
        <pc:picChg chg="mod">
          <ac:chgData name="Daron Lowell" userId="S::dlowell@bocesmaars.org::58a0b347-ed92-4d1c-a902-17c0b2e00ba5" providerId="AD" clId="Web-{6A0572ED-ADC0-4E33-8104-BC4EBCBF52AD}" dt="2021-11-22T13:35:59.280" v="0"/>
          <ac:picMkLst>
            <pc:docMk/>
            <pc:sldMk cId="0" sldId="382"/>
            <ac:picMk id="4" creationId="{00000000-0000-0000-0000-000000000000}"/>
          </ac:picMkLst>
        </pc:picChg>
      </pc:sldChg>
      <pc:sldChg chg="modSp">
        <pc:chgData name="Daron Lowell" userId="S::dlowell@bocesmaars.org::58a0b347-ed92-4d1c-a902-17c0b2e00ba5" providerId="AD" clId="Web-{6A0572ED-ADC0-4E33-8104-BC4EBCBF52AD}" dt="2021-11-22T13:35:59.280" v="0"/>
        <pc:sldMkLst>
          <pc:docMk/>
          <pc:sldMk cId="0" sldId="383"/>
        </pc:sldMkLst>
        <pc:spChg chg="mod">
          <ac:chgData name="Daron Lowell" userId="S::dlowell@bocesmaars.org::58a0b347-ed92-4d1c-a902-17c0b2e00ba5" providerId="AD" clId="Web-{6A0572ED-ADC0-4E33-8104-BC4EBCBF52AD}" dt="2021-11-22T13:35:59.280" v="0"/>
          <ac:spMkLst>
            <pc:docMk/>
            <pc:sldMk cId="0" sldId="383"/>
            <ac:spMk id="4" creationId="{00000000-0000-0000-0000-000000000000}"/>
          </ac:spMkLst>
        </pc:spChg>
        <pc:spChg chg="mod">
          <ac:chgData name="Daron Lowell" userId="S::dlowell@bocesmaars.org::58a0b347-ed92-4d1c-a902-17c0b2e00ba5" providerId="AD" clId="Web-{6A0572ED-ADC0-4E33-8104-BC4EBCBF52AD}" dt="2021-11-22T13:35:59.280" v="0"/>
          <ac:spMkLst>
            <pc:docMk/>
            <pc:sldMk cId="0" sldId="383"/>
            <ac:spMk id="5" creationId="{00000000-0000-0000-0000-000000000000}"/>
          </ac:spMkLst>
        </pc:spChg>
        <pc:picChg chg="mod">
          <ac:chgData name="Daron Lowell" userId="S::dlowell@bocesmaars.org::58a0b347-ed92-4d1c-a902-17c0b2e00ba5" providerId="AD" clId="Web-{6A0572ED-ADC0-4E33-8104-BC4EBCBF52AD}" dt="2021-11-22T13:35:59.280" v="0"/>
          <ac:picMkLst>
            <pc:docMk/>
            <pc:sldMk cId="0" sldId="383"/>
            <ac:picMk id="6" creationId="{00000000-0000-0000-0000-000000000000}"/>
          </ac:picMkLst>
        </pc:picChg>
      </pc:sldChg>
      <pc:sldChg chg="modSp">
        <pc:chgData name="Daron Lowell" userId="S::dlowell@bocesmaars.org::58a0b347-ed92-4d1c-a902-17c0b2e00ba5" providerId="AD" clId="Web-{6A0572ED-ADC0-4E33-8104-BC4EBCBF52AD}" dt="2021-11-22T13:35:59.280" v="0"/>
        <pc:sldMkLst>
          <pc:docMk/>
          <pc:sldMk cId="1771562510" sldId="493"/>
        </pc:sldMkLst>
        <pc:spChg chg="mod">
          <ac:chgData name="Daron Lowell" userId="S::dlowell@bocesmaars.org::58a0b347-ed92-4d1c-a902-17c0b2e00ba5" providerId="AD" clId="Web-{6A0572ED-ADC0-4E33-8104-BC4EBCBF52AD}" dt="2021-11-22T13:35:59.280" v="0"/>
          <ac:spMkLst>
            <pc:docMk/>
            <pc:sldMk cId="1771562510" sldId="493"/>
            <ac:spMk id="2" creationId="{00000000-0000-0000-0000-000000000000}"/>
          </ac:spMkLst>
        </pc:spChg>
        <pc:spChg chg="mod">
          <ac:chgData name="Daron Lowell" userId="S::dlowell@bocesmaars.org::58a0b347-ed92-4d1c-a902-17c0b2e00ba5" providerId="AD" clId="Web-{6A0572ED-ADC0-4E33-8104-BC4EBCBF52AD}" dt="2021-11-22T13:35:59.280" v="0"/>
          <ac:spMkLst>
            <pc:docMk/>
            <pc:sldMk cId="1771562510" sldId="493"/>
            <ac:spMk id="3" creationId="{00000000-0000-0000-0000-000000000000}"/>
          </ac:spMkLst>
        </pc:spChg>
      </pc:sldChg>
      <pc:sldChg chg="modSp">
        <pc:chgData name="Daron Lowell" userId="S::dlowell@bocesmaars.org::58a0b347-ed92-4d1c-a902-17c0b2e00ba5" providerId="AD" clId="Web-{6A0572ED-ADC0-4E33-8104-BC4EBCBF52AD}" dt="2021-11-22T13:35:59.280" v="0"/>
        <pc:sldMkLst>
          <pc:docMk/>
          <pc:sldMk cId="1142986703" sldId="678"/>
        </pc:sldMkLst>
        <pc:spChg chg="mod">
          <ac:chgData name="Daron Lowell" userId="S::dlowell@bocesmaars.org::58a0b347-ed92-4d1c-a902-17c0b2e00ba5" providerId="AD" clId="Web-{6A0572ED-ADC0-4E33-8104-BC4EBCBF52AD}" dt="2021-11-22T13:35:59.280" v="0"/>
          <ac:spMkLst>
            <pc:docMk/>
            <pc:sldMk cId="1142986703" sldId="678"/>
            <ac:spMk id="5" creationId="{00000000-0000-0000-0000-000000000000}"/>
          </ac:spMkLst>
        </pc:spChg>
      </pc:sldChg>
      <pc:sldChg chg="modSp">
        <pc:chgData name="Daron Lowell" userId="S::dlowell@bocesmaars.org::58a0b347-ed92-4d1c-a902-17c0b2e00ba5" providerId="AD" clId="Web-{6A0572ED-ADC0-4E33-8104-BC4EBCBF52AD}" dt="2021-11-22T13:35:59.280" v="0"/>
        <pc:sldMkLst>
          <pc:docMk/>
          <pc:sldMk cId="3568403922" sldId="705"/>
        </pc:sldMkLst>
        <pc:spChg chg="mod">
          <ac:chgData name="Daron Lowell" userId="S::dlowell@bocesmaars.org::58a0b347-ed92-4d1c-a902-17c0b2e00ba5" providerId="AD" clId="Web-{6A0572ED-ADC0-4E33-8104-BC4EBCBF52AD}" dt="2021-11-22T13:35:59.280" v="0"/>
          <ac:spMkLst>
            <pc:docMk/>
            <pc:sldMk cId="3568403922" sldId="705"/>
            <ac:spMk id="4" creationId="{00000000-0000-0000-0000-000000000000}"/>
          </ac:spMkLst>
        </pc:spChg>
        <pc:spChg chg="mod">
          <ac:chgData name="Daron Lowell" userId="S::dlowell@bocesmaars.org::58a0b347-ed92-4d1c-a902-17c0b2e00ba5" providerId="AD" clId="Web-{6A0572ED-ADC0-4E33-8104-BC4EBCBF52AD}" dt="2021-11-22T13:35:59.280" v="0"/>
          <ac:spMkLst>
            <pc:docMk/>
            <pc:sldMk cId="3568403922" sldId="705"/>
            <ac:spMk id="5" creationId="{00000000-0000-0000-0000-000000000000}"/>
          </ac:spMkLst>
        </pc:spChg>
      </pc:sldChg>
      <pc:sldChg chg="modSp">
        <pc:chgData name="Daron Lowell" userId="S::dlowell@bocesmaars.org::58a0b347-ed92-4d1c-a902-17c0b2e00ba5" providerId="AD" clId="Web-{6A0572ED-ADC0-4E33-8104-BC4EBCBF52AD}" dt="2021-11-22T13:35:59.280" v="0"/>
        <pc:sldMkLst>
          <pc:docMk/>
          <pc:sldMk cId="1450358863" sldId="718"/>
        </pc:sldMkLst>
        <pc:spChg chg="mod">
          <ac:chgData name="Daron Lowell" userId="S::dlowell@bocesmaars.org::58a0b347-ed92-4d1c-a902-17c0b2e00ba5" providerId="AD" clId="Web-{6A0572ED-ADC0-4E33-8104-BC4EBCBF52AD}" dt="2021-11-22T13:35:59.280" v="0"/>
          <ac:spMkLst>
            <pc:docMk/>
            <pc:sldMk cId="1450358863" sldId="718"/>
            <ac:spMk id="2" creationId="{00000000-0000-0000-0000-000000000000}"/>
          </ac:spMkLst>
        </pc:spChg>
        <pc:spChg chg="mod">
          <ac:chgData name="Daron Lowell" userId="S::dlowell@bocesmaars.org::58a0b347-ed92-4d1c-a902-17c0b2e00ba5" providerId="AD" clId="Web-{6A0572ED-ADC0-4E33-8104-BC4EBCBF52AD}" dt="2021-11-22T13:35:59.280" v="0"/>
          <ac:spMkLst>
            <pc:docMk/>
            <pc:sldMk cId="1450358863" sldId="718"/>
            <ac:spMk id="6" creationId="{00000000-0000-0000-0000-000000000000}"/>
          </ac:spMkLst>
        </pc:spChg>
        <pc:picChg chg="mod">
          <ac:chgData name="Daron Lowell" userId="S::dlowell@bocesmaars.org::58a0b347-ed92-4d1c-a902-17c0b2e00ba5" providerId="AD" clId="Web-{6A0572ED-ADC0-4E33-8104-BC4EBCBF52AD}" dt="2021-11-22T13:35:59.280" v="0"/>
          <ac:picMkLst>
            <pc:docMk/>
            <pc:sldMk cId="1450358863" sldId="718"/>
            <ac:picMk id="7" creationId="{00000000-0000-0000-0000-000000000000}"/>
          </ac:picMkLst>
        </pc:picChg>
      </pc:sldChg>
      <pc:sldChg chg="modSp">
        <pc:chgData name="Daron Lowell" userId="S::dlowell@bocesmaars.org::58a0b347-ed92-4d1c-a902-17c0b2e00ba5" providerId="AD" clId="Web-{6A0572ED-ADC0-4E33-8104-BC4EBCBF52AD}" dt="2021-11-22T13:35:59.280" v="0"/>
        <pc:sldMkLst>
          <pc:docMk/>
          <pc:sldMk cId="1168634155" sldId="720"/>
        </pc:sldMkLst>
        <pc:spChg chg="mod">
          <ac:chgData name="Daron Lowell" userId="S::dlowell@bocesmaars.org::58a0b347-ed92-4d1c-a902-17c0b2e00ba5" providerId="AD" clId="Web-{6A0572ED-ADC0-4E33-8104-BC4EBCBF52AD}" dt="2021-11-22T13:35:59.280" v="0"/>
          <ac:spMkLst>
            <pc:docMk/>
            <pc:sldMk cId="1168634155" sldId="720"/>
            <ac:spMk id="5" creationId="{00000000-0000-0000-0000-000000000000}"/>
          </ac:spMkLst>
        </pc:spChg>
      </pc:sldChg>
      <pc:sldChg chg="modSp">
        <pc:chgData name="Daron Lowell" userId="S::dlowell@bocesmaars.org::58a0b347-ed92-4d1c-a902-17c0b2e00ba5" providerId="AD" clId="Web-{6A0572ED-ADC0-4E33-8104-BC4EBCBF52AD}" dt="2021-11-22T13:35:59.280" v="0"/>
        <pc:sldMkLst>
          <pc:docMk/>
          <pc:sldMk cId="2010596234" sldId="721"/>
        </pc:sldMkLst>
        <pc:spChg chg="mod">
          <ac:chgData name="Daron Lowell" userId="S::dlowell@bocesmaars.org::58a0b347-ed92-4d1c-a902-17c0b2e00ba5" providerId="AD" clId="Web-{6A0572ED-ADC0-4E33-8104-BC4EBCBF52AD}" dt="2021-11-22T13:35:59.280" v="0"/>
          <ac:spMkLst>
            <pc:docMk/>
            <pc:sldMk cId="2010596234" sldId="721"/>
            <ac:spMk id="15" creationId="{00000000-0000-0000-0000-000000000000}"/>
          </ac:spMkLst>
        </pc:spChg>
        <pc:spChg chg="mod">
          <ac:chgData name="Daron Lowell" userId="S::dlowell@bocesmaars.org::58a0b347-ed92-4d1c-a902-17c0b2e00ba5" providerId="AD" clId="Web-{6A0572ED-ADC0-4E33-8104-BC4EBCBF52AD}" dt="2021-11-22T13:35:59.280" v="0"/>
          <ac:spMkLst>
            <pc:docMk/>
            <pc:sldMk cId="2010596234" sldId="721"/>
            <ac:spMk id="21" creationId="{00000000-0000-0000-0000-000000000000}"/>
          </ac:spMkLst>
        </pc:spChg>
      </pc:sldChg>
      <pc:sldChg chg="modSp">
        <pc:chgData name="Daron Lowell" userId="S::dlowell@bocesmaars.org::58a0b347-ed92-4d1c-a902-17c0b2e00ba5" providerId="AD" clId="Web-{6A0572ED-ADC0-4E33-8104-BC4EBCBF52AD}" dt="2021-11-22T13:35:59.280" v="0"/>
        <pc:sldMkLst>
          <pc:docMk/>
          <pc:sldMk cId="2840181081" sldId="722"/>
        </pc:sldMkLst>
        <pc:spChg chg="mod">
          <ac:chgData name="Daron Lowell" userId="S::dlowell@bocesmaars.org::58a0b347-ed92-4d1c-a902-17c0b2e00ba5" providerId="AD" clId="Web-{6A0572ED-ADC0-4E33-8104-BC4EBCBF52AD}" dt="2021-11-22T13:35:59.280" v="0"/>
          <ac:spMkLst>
            <pc:docMk/>
            <pc:sldMk cId="2840181081" sldId="722"/>
            <ac:spMk id="4" creationId="{00000000-0000-0000-0000-000000000000}"/>
          </ac:spMkLst>
        </pc:spChg>
        <pc:spChg chg="mod">
          <ac:chgData name="Daron Lowell" userId="S::dlowell@bocesmaars.org::58a0b347-ed92-4d1c-a902-17c0b2e00ba5" providerId="AD" clId="Web-{6A0572ED-ADC0-4E33-8104-BC4EBCBF52AD}" dt="2021-11-22T13:35:59.280" v="0"/>
          <ac:spMkLst>
            <pc:docMk/>
            <pc:sldMk cId="2840181081" sldId="722"/>
            <ac:spMk id="15" creationId="{00000000-0000-0000-0000-000000000000}"/>
          </ac:spMkLst>
        </pc:spChg>
        <pc:graphicFrameChg chg="mod modGraphic">
          <ac:chgData name="Daron Lowell" userId="S::dlowell@bocesmaars.org::58a0b347-ed92-4d1c-a902-17c0b2e00ba5" providerId="AD" clId="Web-{6A0572ED-ADC0-4E33-8104-BC4EBCBF52AD}" dt="2021-11-22T13:35:59.280" v="0"/>
          <ac:graphicFrameMkLst>
            <pc:docMk/>
            <pc:sldMk cId="2840181081" sldId="722"/>
            <ac:graphicFrameMk id="9" creationId="{00000000-0000-0000-0000-000000000000}"/>
          </ac:graphicFrameMkLst>
        </pc:graphicFrameChg>
      </pc:sldChg>
      <pc:sldChg chg="modSp">
        <pc:chgData name="Daron Lowell" userId="S::dlowell@bocesmaars.org::58a0b347-ed92-4d1c-a902-17c0b2e00ba5" providerId="AD" clId="Web-{6A0572ED-ADC0-4E33-8104-BC4EBCBF52AD}" dt="2021-11-22T13:35:59.280" v="0"/>
        <pc:sldMkLst>
          <pc:docMk/>
          <pc:sldMk cId="805680494" sldId="723"/>
        </pc:sldMkLst>
        <pc:spChg chg="mod">
          <ac:chgData name="Daron Lowell" userId="S::dlowell@bocesmaars.org::58a0b347-ed92-4d1c-a902-17c0b2e00ba5" providerId="AD" clId="Web-{6A0572ED-ADC0-4E33-8104-BC4EBCBF52AD}" dt="2021-11-22T13:35:59.280" v="0"/>
          <ac:spMkLst>
            <pc:docMk/>
            <pc:sldMk cId="805680494" sldId="723"/>
            <ac:spMk id="2" creationId="{00000000-0000-0000-0000-000000000000}"/>
          </ac:spMkLst>
        </pc:spChg>
        <pc:spChg chg="mod">
          <ac:chgData name="Daron Lowell" userId="S::dlowell@bocesmaars.org::58a0b347-ed92-4d1c-a902-17c0b2e00ba5" providerId="AD" clId="Web-{6A0572ED-ADC0-4E33-8104-BC4EBCBF52AD}" dt="2021-11-22T13:35:59.280" v="0"/>
          <ac:spMkLst>
            <pc:docMk/>
            <pc:sldMk cId="805680494" sldId="723"/>
            <ac:spMk id="6" creationId="{00000000-0000-0000-0000-000000000000}"/>
          </ac:spMkLst>
        </pc:spChg>
        <pc:picChg chg="mod">
          <ac:chgData name="Daron Lowell" userId="S::dlowell@bocesmaars.org::58a0b347-ed92-4d1c-a902-17c0b2e00ba5" providerId="AD" clId="Web-{6A0572ED-ADC0-4E33-8104-BC4EBCBF52AD}" dt="2021-11-22T13:35:59.280" v="0"/>
          <ac:picMkLst>
            <pc:docMk/>
            <pc:sldMk cId="805680494" sldId="723"/>
            <ac:picMk id="5" creationId="{00000000-0000-0000-0000-000000000000}"/>
          </ac:picMkLst>
        </pc:picChg>
      </pc:sldChg>
      <pc:sldChg chg="modSp">
        <pc:chgData name="Daron Lowell" userId="S::dlowell@bocesmaars.org::58a0b347-ed92-4d1c-a902-17c0b2e00ba5" providerId="AD" clId="Web-{6A0572ED-ADC0-4E33-8104-BC4EBCBF52AD}" dt="2021-11-22T13:35:59.280" v="0"/>
        <pc:sldMkLst>
          <pc:docMk/>
          <pc:sldMk cId="2923766469" sldId="724"/>
        </pc:sldMkLst>
        <pc:spChg chg="mod">
          <ac:chgData name="Daron Lowell" userId="S::dlowell@bocesmaars.org::58a0b347-ed92-4d1c-a902-17c0b2e00ba5" providerId="AD" clId="Web-{6A0572ED-ADC0-4E33-8104-BC4EBCBF52AD}" dt="2021-11-22T13:35:59.280" v="0"/>
          <ac:spMkLst>
            <pc:docMk/>
            <pc:sldMk cId="2923766469" sldId="724"/>
            <ac:spMk id="5" creationId="{00000000-0000-0000-0000-000000000000}"/>
          </ac:spMkLst>
        </pc:spChg>
      </pc:sldChg>
      <pc:sldChg chg="modSp">
        <pc:chgData name="Daron Lowell" userId="S::dlowell@bocesmaars.org::58a0b347-ed92-4d1c-a902-17c0b2e00ba5" providerId="AD" clId="Web-{6A0572ED-ADC0-4E33-8104-BC4EBCBF52AD}" dt="2021-11-22T13:35:59.280" v="0"/>
        <pc:sldMkLst>
          <pc:docMk/>
          <pc:sldMk cId="43703490" sldId="733"/>
        </pc:sldMkLst>
        <pc:spChg chg="mod">
          <ac:chgData name="Daron Lowell" userId="S::dlowell@bocesmaars.org::58a0b347-ed92-4d1c-a902-17c0b2e00ba5" providerId="AD" clId="Web-{6A0572ED-ADC0-4E33-8104-BC4EBCBF52AD}" dt="2021-11-22T13:35:59.280" v="0"/>
          <ac:spMkLst>
            <pc:docMk/>
            <pc:sldMk cId="43703490" sldId="733"/>
            <ac:spMk id="2" creationId="{00000000-0000-0000-0000-000000000000}"/>
          </ac:spMkLst>
        </pc:spChg>
        <pc:spChg chg="mod">
          <ac:chgData name="Daron Lowell" userId="S::dlowell@bocesmaars.org::58a0b347-ed92-4d1c-a902-17c0b2e00ba5" providerId="AD" clId="Web-{6A0572ED-ADC0-4E33-8104-BC4EBCBF52AD}" dt="2021-11-22T13:35:59.280" v="0"/>
          <ac:spMkLst>
            <pc:docMk/>
            <pc:sldMk cId="43703490" sldId="733"/>
            <ac:spMk id="3" creationId="{00000000-0000-0000-0000-000000000000}"/>
          </ac:spMkLst>
        </pc:spChg>
      </pc:sldChg>
      <pc:sldChg chg="modSp">
        <pc:chgData name="Daron Lowell" userId="S::dlowell@bocesmaars.org::58a0b347-ed92-4d1c-a902-17c0b2e00ba5" providerId="AD" clId="Web-{6A0572ED-ADC0-4E33-8104-BC4EBCBF52AD}" dt="2021-11-22T13:35:59.280" v="0"/>
        <pc:sldMkLst>
          <pc:docMk/>
          <pc:sldMk cId="2105009127" sldId="734"/>
        </pc:sldMkLst>
        <pc:spChg chg="mod">
          <ac:chgData name="Daron Lowell" userId="S::dlowell@bocesmaars.org::58a0b347-ed92-4d1c-a902-17c0b2e00ba5" providerId="AD" clId="Web-{6A0572ED-ADC0-4E33-8104-BC4EBCBF52AD}" dt="2021-11-22T13:35:59.280" v="0"/>
          <ac:spMkLst>
            <pc:docMk/>
            <pc:sldMk cId="2105009127" sldId="734"/>
            <ac:spMk id="2" creationId="{00000000-0000-0000-0000-000000000000}"/>
          </ac:spMkLst>
        </pc:spChg>
        <pc:spChg chg="mod">
          <ac:chgData name="Daron Lowell" userId="S::dlowell@bocesmaars.org::58a0b347-ed92-4d1c-a902-17c0b2e00ba5" providerId="AD" clId="Web-{6A0572ED-ADC0-4E33-8104-BC4EBCBF52AD}" dt="2021-11-22T13:35:59.280" v="0"/>
          <ac:spMkLst>
            <pc:docMk/>
            <pc:sldMk cId="2105009127" sldId="734"/>
            <ac:spMk id="3" creationId="{00000000-0000-0000-0000-000000000000}"/>
          </ac:spMkLst>
        </pc:spChg>
      </pc:sldChg>
      <pc:sldChg chg="modSp">
        <pc:chgData name="Daron Lowell" userId="S::dlowell@bocesmaars.org::58a0b347-ed92-4d1c-a902-17c0b2e00ba5" providerId="AD" clId="Web-{6A0572ED-ADC0-4E33-8104-BC4EBCBF52AD}" dt="2021-11-22T13:35:59.280" v="0"/>
        <pc:sldMkLst>
          <pc:docMk/>
          <pc:sldMk cId="434595449" sldId="735"/>
        </pc:sldMkLst>
        <pc:spChg chg="mod">
          <ac:chgData name="Daron Lowell" userId="S::dlowell@bocesmaars.org::58a0b347-ed92-4d1c-a902-17c0b2e00ba5" providerId="AD" clId="Web-{6A0572ED-ADC0-4E33-8104-BC4EBCBF52AD}" dt="2021-11-22T13:35:59.280" v="0"/>
          <ac:spMkLst>
            <pc:docMk/>
            <pc:sldMk cId="434595449" sldId="735"/>
            <ac:spMk id="4" creationId="{00000000-0000-0000-0000-000000000000}"/>
          </ac:spMkLst>
        </pc:spChg>
      </pc:sldChg>
      <pc:sldChg chg="modSp">
        <pc:chgData name="Daron Lowell" userId="S::dlowell@bocesmaars.org::58a0b347-ed92-4d1c-a902-17c0b2e00ba5" providerId="AD" clId="Web-{6A0572ED-ADC0-4E33-8104-BC4EBCBF52AD}" dt="2021-11-22T13:35:59.280" v="0"/>
        <pc:sldMkLst>
          <pc:docMk/>
          <pc:sldMk cId="3799995684" sldId="736"/>
        </pc:sldMkLst>
        <pc:spChg chg="mod">
          <ac:chgData name="Daron Lowell" userId="S::dlowell@bocesmaars.org::58a0b347-ed92-4d1c-a902-17c0b2e00ba5" providerId="AD" clId="Web-{6A0572ED-ADC0-4E33-8104-BC4EBCBF52AD}" dt="2021-11-22T13:35:59.280" v="0"/>
          <ac:spMkLst>
            <pc:docMk/>
            <pc:sldMk cId="3799995684" sldId="736"/>
            <ac:spMk id="2" creationId="{00000000-0000-0000-0000-000000000000}"/>
          </ac:spMkLst>
        </pc:spChg>
        <pc:picChg chg="mod">
          <ac:chgData name="Daron Lowell" userId="S::dlowell@bocesmaars.org::58a0b347-ed92-4d1c-a902-17c0b2e00ba5" providerId="AD" clId="Web-{6A0572ED-ADC0-4E33-8104-BC4EBCBF52AD}" dt="2021-11-22T13:35:59.280" v="0"/>
          <ac:picMkLst>
            <pc:docMk/>
            <pc:sldMk cId="3799995684" sldId="736"/>
            <ac:picMk id="4" creationId="{00000000-0000-0000-0000-000000000000}"/>
          </ac:picMkLst>
        </pc:picChg>
      </pc:sldChg>
      <pc:sldChg chg="modSp">
        <pc:chgData name="Daron Lowell" userId="S::dlowell@bocesmaars.org::58a0b347-ed92-4d1c-a902-17c0b2e00ba5" providerId="AD" clId="Web-{6A0572ED-ADC0-4E33-8104-BC4EBCBF52AD}" dt="2021-11-22T13:35:59.280" v="0"/>
        <pc:sldMkLst>
          <pc:docMk/>
          <pc:sldMk cId="4120156342" sldId="737"/>
        </pc:sldMkLst>
        <pc:spChg chg="mod">
          <ac:chgData name="Daron Lowell" userId="S::dlowell@bocesmaars.org::58a0b347-ed92-4d1c-a902-17c0b2e00ba5" providerId="AD" clId="Web-{6A0572ED-ADC0-4E33-8104-BC4EBCBF52AD}" dt="2021-11-22T13:35:59.280" v="0"/>
          <ac:spMkLst>
            <pc:docMk/>
            <pc:sldMk cId="4120156342" sldId="737"/>
            <ac:spMk id="2" creationId="{00000000-0000-0000-0000-000000000000}"/>
          </ac:spMkLst>
        </pc:spChg>
        <pc:picChg chg="mod">
          <ac:chgData name="Daron Lowell" userId="S::dlowell@bocesmaars.org::58a0b347-ed92-4d1c-a902-17c0b2e00ba5" providerId="AD" clId="Web-{6A0572ED-ADC0-4E33-8104-BC4EBCBF52AD}" dt="2021-11-22T13:35:59.280" v="0"/>
          <ac:picMkLst>
            <pc:docMk/>
            <pc:sldMk cId="4120156342" sldId="737"/>
            <ac:picMk id="4" creationId="{00000000-0000-0000-0000-000000000000}"/>
          </ac:picMkLst>
        </pc:picChg>
      </pc:sldChg>
      <pc:sldChg chg="modSp">
        <pc:chgData name="Daron Lowell" userId="S::dlowell@bocesmaars.org::58a0b347-ed92-4d1c-a902-17c0b2e00ba5" providerId="AD" clId="Web-{6A0572ED-ADC0-4E33-8104-BC4EBCBF52AD}" dt="2021-11-22T13:35:59.280" v="0"/>
        <pc:sldMkLst>
          <pc:docMk/>
          <pc:sldMk cId="2286907556" sldId="738"/>
        </pc:sldMkLst>
        <pc:spChg chg="mod">
          <ac:chgData name="Daron Lowell" userId="S::dlowell@bocesmaars.org::58a0b347-ed92-4d1c-a902-17c0b2e00ba5" providerId="AD" clId="Web-{6A0572ED-ADC0-4E33-8104-BC4EBCBF52AD}" dt="2021-11-22T13:35:59.280" v="0"/>
          <ac:spMkLst>
            <pc:docMk/>
            <pc:sldMk cId="2286907556" sldId="738"/>
            <ac:spMk id="2" creationId="{00000000-0000-0000-0000-000000000000}"/>
          </ac:spMkLst>
        </pc:spChg>
        <pc:picChg chg="mod">
          <ac:chgData name="Daron Lowell" userId="S::dlowell@bocesmaars.org::58a0b347-ed92-4d1c-a902-17c0b2e00ba5" providerId="AD" clId="Web-{6A0572ED-ADC0-4E33-8104-BC4EBCBF52AD}" dt="2021-11-22T13:35:59.280" v="0"/>
          <ac:picMkLst>
            <pc:docMk/>
            <pc:sldMk cId="2286907556" sldId="738"/>
            <ac:picMk id="5" creationId="{00000000-0000-0000-0000-000000000000}"/>
          </ac:picMkLst>
        </pc:picChg>
      </pc:sldChg>
      <pc:sldChg chg="modSp">
        <pc:chgData name="Daron Lowell" userId="S::dlowell@bocesmaars.org::58a0b347-ed92-4d1c-a902-17c0b2e00ba5" providerId="AD" clId="Web-{6A0572ED-ADC0-4E33-8104-BC4EBCBF52AD}" dt="2021-11-22T13:35:59.280" v="0"/>
        <pc:sldMkLst>
          <pc:docMk/>
          <pc:sldMk cId="853679815" sldId="739"/>
        </pc:sldMkLst>
        <pc:picChg chg="mod">
          <ac:chgData name="Daron Lowell" userId="S::dlowell@bocesmaars.org::58a0b347-ed92-4d1c-a902-17c0b2e00ba5" providerId="AD" clId="Web-{6A0572ED-ADC0-4E33-8104-BC4EBCBF52AD}" dt="2021-11-22T13:35:59.280" v="0"/>
          <ac:picMkLst>
            <pc:docMk/>
            <pc:sldMk cId="853679815" sldId="739"/>
            <ac:picMk id="4" creationId="{00000000-0000-0000-0000-000000000000}"/>
          </ac:picMkLst>
        </pc:picChg>
      </pc:sldChg>
      <pc:sldChg chg="modSp">
        <pc:chgData name="Daron Lowell" userId="S::dlowell@bocesmaars.org::58a0b347-ed92-4d1c-a902-17c0b2e00ba5" providerId="AD" clId="Web-{6A0572ED-ADC0-4E33-8104-BC4EBCBF52AD}" dt="2021-11-22T13:35:59.280" v="0"/>
        <pc:sldMkLst>
          <pc:docMk/>
          <pc:sldMk cId="1612074408" sldId="740"/>
        </pc:sldMkLst>
        <pc:spChg chg="mod">
          <ac:chgData name="Daron Lowell" userId="S::dlowell@bocesmaars.org::58a0b347-ed92-4d1c-a902-17c0b2e00ba5" providerId="AD" clId="Web-{6A0572ED-ADC0-4E33-8104-BC4EBCBF52AD}" dt="2021-11-22T13:35:59.280" v="0"/>
          <ac:spMkLst>
            <pc:docMk/>
            <pc:sldMk cId="1612074408" sldId="740"/>
            <ac:spMk id="5" creationId="{00000000-0000-0000-0000-000000000000}"/>
          </ac:spMkLst>
        </pc:spChg>
      </pc:sldChg>
      <pc:sldChg chg="modSp">
        <pc:chgData name="Daron Lowell" userId="S::dlowell@bocesmaars.org::58a0b347-ed92-4d1c-a902-17c0b2e00ba5" providerId="AD" clId="Web-{6A0572ED-ADC0-4E33-8104-BC4EBCBF52AD}" dt="2021-11-22T13:35:59.280" v="0"/>
        <pc:sldMkLst>
          <pc:docMk/>
          <pc:sldMk cId="3641778190" sldId="741"/>
        </pc:sldMkLst>
        <pc:spChg chg="mod">
          <ac:chgData name="Daron Lowell" userId="S::dlowell@bocesmaars.org::58a0b347-ed92-4d1c-a902-17c0b2e00ba5" providerId="AD" clId="Web-{6A0572ED-ADC0-4E33-8104-BC4EBCBF52AD}" dt="2021-11-22T13:35:59.280" v="0"/>
          <ac:spMkLst>
            <pc:docMk/>
            <pc:sldMk cId="3641778190" sldId="741"/>
            <ac:spMk id="2" creationId="{00000000-0000-0000-0000-000000000000}"/>
          </ac:spMkLst>
        </pc:spChg>
        <pc:spChg chg="mod">
          <ac:chgData name="Daron Lowell" userId="S::dlowell@bocesmaars.org::58a0b347-ed92-4d1c-a902-17c0b2e00ba5" providerId="AD" clId="Web-{6A0572ED-ADC0-4E33-8104-BC4EBCBF52AD}" dt="2021-11-22T13:35:59.280" v="0"/>
          <ac:spMkLst>
            <pc:docMk/>
            <pc:sldMk cId="3641778190" sldId="741"/>
            <ac:spMk id="6" creationId="{00000000-0000-0000-0000-000000000000}"/>
          </ac:spMkLst>
        </pc:spChg>
        <pc:spChg chg="mod">
          <ac:chgData name="Daron Lowell" userId="S::dlowell@bocesmaars.org::58a0b347-ed92-4d1c-a902-17c0b2e00ba5" providerId="AD" clId="Web-{6A0572ED-ADC0-4E33-8104-BC4EBCBF52AD}" dt="2021-11-22T13:35:59.280" v="0"/>
          <ac:spMkLst>
            <pc:docMk/>
            <pc:sldMk cId="3641778190" sldId="741"/>
            <ac:spMk id="7" creationId="{00000000-0000-0000-0000-000000000000}"/>
          </ac:spMkLst>
        </pc:spChg>
      </pc:sldChg>
      <pc:sldChg chg="modSp">
        <pc:chgData name="Daron Lowell" userId="S::dlowell@bocesmaars.org::58a0b347-ed92-4d1c-a902-17c0b2e00ba5" providerId="AD" clId="Web-{6A0572ED-ADC0-4E33-8104-BC4EBCBF52AD}" dt="2021-11-22T13:35:59.280" v="0"/>
        <pc:sldMkLst>
          <pc:docMk/>
          <pc:sldMk cId="3570939281" sldId="742"/>
        </pc:sldMkLst>
        <pc:spChg chg="mod">
          <ac:chgData name="Daron Lowell" userId="S::dlowell@bocesmaars.org::58a0b347-ed92-4d1c-a902-17c0b2e00ba5" providerId="AD" clId="Web-{6A0572ED-ADC0-4E33-8104-BC4EBCBF52AD}" dt="2021-11-22T13:35:59.280" v="0"/>
          <ac:spMkLst>
            <pc:docMk/>
            <pc:sldMk cId="3570939281" sldId="742"/>
            <ac:spMk id="2" creationId="{00000000-0000-0000-0000-000000000000}"/>
          </ac:spMkLst>
        </pc:spChg>
        <pc:spChg chg="mod">
          <ac:chgData name="Daron Lowell" userId="S::dlowell@bocesmaars.org::58a0b347-ed92-4d1c-a902-17c0b2e00ba5" providerId="AD" clId="Web-{6A0572ED-ADC0-4E33-8104-BC4EBCBF52AD}" dt="2021-11-22T13:35:59.280" v="0"/>
          <ac:spMkLst>
            <pc:docMk/>
            <pc:sldMk cId="3570939281" sldId="742"/>
            <ac:spMk id="6" creationId="{00000000-0000-0000-0000-000000000000}"/>
          </ac:spMkLst>
        </pc:spChg>
        <pc:spChg chg="mod">
          <ac:chgData name="Daron Lowell" userId="S::dlowell@bocesmaars.org::58a0b347-ed92-4d1c-a902-17c0b2e00ba5" providerId="AD" clId="Web-{6A0572ED-ADC0-4E33-8104-BC4EBCBF52AD}" dt="2021-11-22T13:35:59.280" v="0"/>
          <ac:spMkLst>
            <pc:docMk/>
            <pc:sldMk cId="3570939281" sldId="742"/>
            <ac:spMk id="8" creationId="{00000000-0000-0000-0000-000000000000}"/>
          </ac:spMkLst>
        </pc:spChg>
      </pc:sldChg>
      <pc:sldChg chg="modSp">
        <pc:chgData name="Daron Lowell" userId="S::dlowell@bocesmaars.org::58a0b347-ed92-4d1c-a902-17c0b2e00ba5" providerId="AD" clId="Web-{6A0572ED-ADC0-4E33-8104-BC4EBCBF52AD}" dt="2021-11-22T13:35:59.280" v="0"/>
        <pc:sldMkLst>
          <pc:docMk/>
          <pc:sldMk cId="2746019821" sldId="743"/>
        </pc:sldMkLst>
        <pc:spChg chg="mod">
          <ac:chgData name="Daron Lowell" userId="S::dlowell@bocesmaars.org::58a0b347-ed92-4d1c-a902-17c0b2e00ba5" providerId="AD" clId="Web-{6A0572ED-ADC0-4E33-8104-BC4EBCBF52AD}" dt="2021-11-22T13:35:59.280" v="0"/>
          <ac:spMkLst>
            <pc:docMk/>
            <pc:sldMk cId="2746019821" sldId="743"/>
            <ac:spMk id="2" creationId="{00000000-0000-0000-0000-000000000000}"/>
          </ac:spMkLst>
        </pc:spChg>
        <pc:spChg chg="mod">
          <ac:chgData name="Daron Lowell" userId="S::dlowell@bocesmaars.org::58a0b347-ed92-4d1c-a902-17c0b2e00ba5" providerId="AD" clId="Web-{6A0572ED-ADC0-4E33-8104-BC4EBCBF52AD}" dt="2021-11-22T13:35:59.280" v="0"/>
          <ac:spMkLst>
            <pc:docMk/>
            <pc:sldMk cId="2746019821" sldId="743"/>
            <ac:spMk id="6" creationId="{00000000-0000-0000-0000-000000000000}"/>
          </ac:spMkLst>
        </pc:spChg>
        <pc:spChg chg="mod">
          <ac:chgData name="Daron Lowell" userId="S::dlowell@bocesmaars.org::58a0b347-ed92-4d1c-a902-17c0b2e00ba5" providerId="AD" clId="Web-{6A0572ED-ADC0-4E33-8104-BC4EBCBF52AD}" dt="2021-11-22T13:35:59.280" v="0"/>
          <ac:spMkLst>
            <pc:docMk/>
            <pc:sldMk cId="2746019821" sldId="743"/>
            <ac:spMk id="7" creationId="{00000000-0000-0000-0000-000000000000}"/>
          </ac:spMkLst>
        </pc:spChg>
        <pc:picChg chg="mod">
          <ac:chgData name="Daron Lowell" userId="S::dlowell@bocesmaars.org::58a0b347-ed92-4d1c-a902-17c0b2e00ba5" providerId="AD" clId="Web-{6A0572ED-ADC0-4E33-8104-BC4EBCBF52AD}" dt="2021-11-22T13:35:59.280" v="0"/>
          <ac:picMkLst>
            <pc:docMk/>
            <pc:sldMk cId="2746019821" sldId="743"/>
            <ac:picMk id="10" creationId="{00000000-0000-0000-0000-000000000000}"/>
          </ac:picMkLst>
        </pc:picChg>
      </pc:sldChg>
      <pc:sldChg chg="modSp">
        <pc:chgData name="Daron Lowell" userId="S::dlowell@bocesmaars.org::58a0b347-ed92-4d1c-a902-17c0b2e00ba5" providerId="AD" clId="Web-{6A0572ED-ADC0-4E33-8104-BC4EBCBF52AD}" dt="2021-11-22T13:35:59.280" v="0"/>
        <pc:sldMkLst>
          <pc:docMk/>
          <pc:sldMk cId="1662206421" sldId="744"/>
        </pc:sldMkLst>
        <pc:spChg chg="mod">
          <ac:chgData name="Daron Lowell" userId="S::dlowell@bocesmaars.org::58a0b347-ed92-4d1c-a902-17c0b2e00ba5" providerId="AD" clId="Web-{6A0572ED-ADC0-4E33-8104-BC4EBCBF52AD}" dt="2021-11-22T13:35:59.280" v="0"/>
          <ac:spMkLst>
            <pc:docMk/>
            <pc:sldMk cId="1662206421" sldId="744"/>
            <ac:spMk id="2" creationId="{00000000-0000-0000-0000-000000000000}"/>
          </ac:spMkLst>
        </pc:spChg>
        <pc:spChg chg="mod">
          <ac:chgData name="Daron Lowell" userId="S::dlowell@bocesmaars.org::58a0b347-ed92-4d1c-a902-17c0b2e00ba5" providerId="AD" clId="Web-{6A0572ED-ADC0-4E33-8104-BC4EBCBF52AD}" dt="2021-11-22T13:35:59.280" v="0"/>
          <ac:spMkLst>
            <pc:docMk/>
            <pc:sldMk cId="1662206421" sldId="744"/>
            <ac:spMk id="3" creationId="{00000000-0000-0000-0000-000000000000}"/>
          </ac:spMkLst>
        </pc:spChg>
        <pc:spChg chg="mod">
          <ac:chgData name="Daron Lowell" userId="S::dlowell@bocesmaars.org::58a0b347-ed92-4d1c-a902-17c0b2e00ba5" providerId="AD" clId="Web-{6A0572ED-ADC0-4E33-8104-BC4EBCBF52AD}" dt="2021-11-22T13:35:59.280" v="0"/>
          <ac:spMkLst>
            <pc:docMk/>
            <pc:sldMk cId="1662206421" sldId="744"/>
            <ac:spMk id="6" creationId="{00000000-0000-0000-0000-000000000000}"/>
          </ac:spMkLst>
        </pc:spChg>
      </pc:sldChg>
      <pc:sldChg chg="modSp">
        <pc:chgData name="Daron Lowell" userId="S::dlowell@bocesmaars.org::58a0b347-ed92-4d1c-a902-17c0b2e00ba5" providerId="AD" clId="Web-{6A0572ED-ADC0-4E33-8104-BC4EBCBF52AD}" dt="2021-11-22T13:35:59.280" v="0"/>
        <pc:sldMkLst>
          <pc:docMk/>
          <pc:sldMk cId="206295899" sldId="745"/>
        </pc:sldMkLst>
        <pc:spChg chg="mod">
          <ac:chgData name="Daron Lowell" userId="S::dlowell@bocesmaars.org::58a0b347-ed92-4d1c-a902-17c0b2e00ba5" providerId="AD" clId="Web-{6A0572ED-ADC0-4E33-8104-BC4EBCBF52AD}" dt="2021-11-22T13:35:59.280" v="0"/>
          <ac:spMkLst>
            <pc:docMk/>
            <pc:sldMk cId="206295899" sldId="745"/>
            <ac:spMk id="2" creationId="{00000000-0000-0000-0000-000000000000}"/>
          </ac:spMkLst>
        </pc:spChg>
        <pc:spChg chg="mod">
          <ac:chgData name="Daron Lowell" userId="S::dlowell@bocesmaars.org::58a0b347-ed92-4d1c-a902-17c0b2e00ba5" providerId="AD" clId="Web-{6A0572ED-ADC0-4E33-8104-BC4EBCBF52AD}" dt="2021-11-22T13:35:59.280" v="0"/>
          <ac:spMkLst>
            <pc:docMk/>
            <pc:sldMk cId="206295899" sldId="745"/>
            <ac:spMk id="6" creationId="{00000000-0000-0000-0000-000000000000}"/>
          </ac:spMkLst>
        </pc:spChg>
        <pc:spChg chg="mod">
          <ac:chgData name="Daron Lowell" userId="S::dlowell@bocesmaars.org::58a0b347-ed92-4d1c-a902-17c0b2e00ba5" providerId="AD" clId="Web-{6A0572ED-ADC0-4E33-8104-BC4EBCBF52AD}" dt="2021-11-22T13:35:59.280" v="0"/>
          <ac:spMkLst>
            <pc:docMk/>
            <pc:sldMk cId="206295899" sldId="745"/>
            <ac:spMk id="7" creationId="{00000000-0000-0000-0000-000000000000}"/>
          </ac:spMkLst>
        </pc:spChg>
      </pc:sldChg>
      <pc:sldChg chg="modSp">
        <pc:chgData name="Daron Lowell" userId="S::dlowell@bocesmaars.org::58a0b347-ed92-4d1c-a902-17c0b2e00ba5" providerId="AD" clId="Web-{6A0572ED-ADC0-4E33-8104-BC4EBCBF52AD}" dt="2021-11-22T13:35:59.280" v="0"/>
        <pc:sldMkLst>
          <pc:docMk/>
          <pc:sldMk cId="3098878581" sldId="746"/>
        </pc:sldMkLst>
        <pc:spChg chg="mod">
          <ac:chgData name="Daron Lowell" userId="S::dlowell@bocesmaars.org::58a0b347-ed92-4d1c-a902-17c0b2e00ba5" providerId="AD" clId="Web-{6A0572ED-ADC0-4E33-8104-BC4EBCBF52AD}" dt="2021-11-22T13:35:59.280" v="0"/>
          <ac:spMkLst>
            <pc:docMk/>
            <pc:sldMk cId="3098878581" sldId="746"/>
            <ac:spMk id="2" creationId="{00000000-0000-0000-0000-000000000000}"/>
          </ac:spMkLst>
        </pc:spChg>
        <pc:spChg chg="mod">
          <ac:chgData name="Daron Lowell" userId="S::dlowell@bocesmaars.org::58a0b347-ed92-4d1c-a902-17c0b2e00ba5" providerId="AD" clId="Web-{6A0572ED-ADC0-4E33-8104-BC4EBCBF52AD}" dt="2021-11-22T13:35:59.280" v="0"/>
          <ac:spMkLst>
            <pc:docMk/>
            <pc:sldMk cId="3098878581" sldId="746"/>
            <ac:spMk id="3" creationId="{00000000-0000-0000-0000-000000000000}"/>
          </ac:spMkLst>
        </pc:spChg>
        <pc:spChg chg="mod">
          <ac:chgData name="Daron Lowell" userId="S::dlowell@bocesmaars.org::58a0b347-ed92-4d1c-a902-17c0b2e00ba5" providerId="AD" clId="Web-{6A0572ED-ADC0-4E33-8104-BC4EBCBF52AD}" dt="2021-11-22T13:35:59.280" v="0"/>
          <ac:spMkLst>
            <pc:docMk/>
            <pc:sldMk cId="3098878581" sldId="746"/>
            <ac:spMk id="6" creationId="{00000000-0000-0000-0000-000000000000}"/>
          </ac:spMkLst>
        </pc:spChg>
      </pc:sldChg>
      <pc:sldChg chg="modSp">
        <pc:chgData name="Daron Lowell" userId="S::dlowell@bocesmaars.org::58a0b347-ed92-4d1c-a902-17c0b2e00ba5" providerId="AD" clId="Web-{6A0572ED-ADC0-4E33-8104-BC4EBCBF52AD}" dt="2021-11-22T13:35:59.280" v="0"/>
        <pc:sldMkLst>
          <pc:docMk/>
          <pc:sldMk cId="3443696984" sldId="748"/>
        </pc:sldMkLst>
        <pc:spChg chg="mod">
          <ac:chgData name="Daron Lowell" userId="S::dlowell@bocesmaars.org::58a0b347-ed92-4d1c-a902-17c0b2e00ba5" providerId="AD" clId="Web-{6A0572ED-ADC0-4E33-8104-BC4EBCBF52AD}" dt="2021-11-22T13:35:59.280" v="0"/>
          <ac:spMkLst>
            <pc:docMk/>
            <pc:sldMk cId="3443696984" sldId="748"/>
            <ac:spMk id="2" creationId="{00000000-0000-0000-0000-000000000000}"/>
          </ac:spMkLst>
        </pc:spChg>
        <pc:spChg chg="mod">
          <ac:chgData name="Daron Lowell" userId="S::dlowell@bocesmaars.org::58a0b347-ed92-4d1c-a902-17c0b2e00ba5" providerId="AD" clId="Web-{6A0572ED-ADC0-4E33-8104-BC4EBCBF52AD}" dt="2021-11-22T13:35:59.280" v="0"/>
          <ac:spMkLst>
            <pc:docMk/>
            <pc:sldMk cId="3443696984" sldId="748"/>
            <ac:spMk id="6" creationId="{00000000-0000-0000-0000-000000000000}"/>
          </ac:spMkLst>
        </pc:spChg>
      </pc:sldChg>
      <pc:sldChg chg="modSp">
        <pc:chgData name="Daron Lowell" userId="S::dlowell@bocesmaars.org::58a0b347-ed92-4d1c-a902-17c0b2e00ba5" providerId="AD" clId="Web-{6A0572ED-ADC0-4E33-8104-BC4EBCBF52AD}" dt="2021-11-22T13:35:59.280" v="0"/>
        <pc:sldMkLst>
          <pc:docMk/>
          <pc:sldMk cId="482875864" sldId="749"/>
        </pc:sldMkLst>
        <pc:spChg chg="mod">
          <ac:chgData name="Daron Lowell" userId="S::dlowell@bocesmaars.org::58a0b347-ed92-4d1c-a902-17c0b2e00ba5" providerId="AD" clId="Web-{6A0572ED-ADC0-4E33-8104-BC4EBCBF52AD}" dt="2021-11-22T13:35:59.280" v="0"/>
          <ac:spMkLst>
            <pc:docMk/>
            <pc:sldMk cId="482875864" sldId="749"/>
            <ac:spMk id="3" creationId="{00000000-0000-0000-0000-000000000000}"/>
          </ac:spMkLst>
        </pc:spChg>
        <pc:spChg chg="mod">
          <ac:chgData name="Daron Lowell" userId="S::dlowell@bocesmaars.org::58a0b347-ed92-4d1c-a902-17c0b2e00ba5" providerId="AD" clId="Web-{6A0572ED-ADC0-4E33-8104-BC4EBCBF52AD}" dt="2021-11-22T13:35:59.280" v="0"/>
          <ac:spMkLst>
            <pc:docMk/>
            <pc:sldMk cId="482875864" sldId="749"/>
            <ac:spMk id="5" creationId="{00000000-0000-0000-0000-000000000000}"/>
          </ac:spMkLst>
        </pc:spChg>
        <pc:picChg chg="mod">
          <ac:chgData name="Daron Lowell" userId="S::dlowell@bocesmaars.org::58a0b347-ed92-4d1c-a902-17c0b2e00ba5" providerId="AD" clId="Web-{6A0572ED-ADC0-4E33-8104-BC4EBCBF52AD}" dt="2021-11-22T13:35:59.280" v="0"/>
          <ac:picMkLst>
            <pc:docMk/>
            <pc:sldMk cId="482875864" sldId="749"/>
            <ac:picMk id="1026" creationId="{00000000-0000-0000-0000-000000000000}"/>
          </ac:picMkLst>
        </pc:picChg>
      </pc:sldChg>
      <pc:sldChg chg="modSp">
        <pc:chgData name="Daron Lowell" userId="S::dlowell@bocesmaars.org::58a0b347-ed92-4d1c-a902-17c0b2e00ba5" providerId="AD" clId="Web-{6A0572ED-ADC0-4E33-8104-BC4EBCBF52AD}" dt="2021-11-22T13:35:59.280" v="0"/>
        <pc:sldMkLst>
          <pc:docMk/>
          <pc:sldMk cId="4263098652" sldId="750"/>
        </pc:sldMkLst>
        <pc:spChg chg="mod">
          <ac:chgData name="Daron Lowell" userId="S::dlowell@bocesmaars.org::58a0b347-ed92-4d1c-a902-17c0b2e00ba5" providerId="AD" clId="Web-{6A0572ED-ADC0-4E33-8104-BC4EBCBF52AD}" dt="2021-11-22T13:35:59.280" v="0"/>
          <ac:spMkLst>
            <pc:docMk/>
            <pc:sldMk cId="4263098652" sldId="750"/>
            <ac:spMk id="3" creationId="{00000000-0000-0000-0000-000000000000}"/>
          </ac:spMkLst>
        </pc:spChg>
        <pc:spChg chg="mod">
          <ac:chgData name="Daron Lowell" userId="S::dlowell@bocesmaars.org::58a0b347-ed92-4d1c-a902-17c0b2e00ba5" providerId="AD" clId="Web-{6A0572ED-ADC0-4E33-8104-BC4EBCBF52AD}" dt="2021-11-22T13:35:59.280" v="0"/>
          <ac:spMkLst>
            <pc:docMk/>
            <pc:sldMk cId="4263098652" sldId="750"/>
            <ac:spMk id="5" creationId="{00000000-0000-0000-0000-000000000000}"/>
          </ac:spMkLst>
        </pc:spChg>
      </pc:sldChg>
      <pc:sldChg chg="modSp">
        <pc:chgData name="Daron Lowell" userId="S::dlowell@bocesmaars.org::58a0b347-ed92-4d1c-a902-17c0b2e00ba5" providerId="AD" clId="Web-{6A0572ED-ADC0-4E33-8104-BC4EBCBF52AD}" dt="2021-11-22T13:35:59.280" v="0"/>
        <pc:sldMkLst>
          <pc:docMk/>
          <pc:sldMk cId="1393337573" sldId="751"/>
        </pc:sldMkLst>
        <pc:spChg chg="mod">
          <ac:chgData name="Daron Lowell" userId="S::dlowell@bocesmaars.org::58a0b347-ed92-4d1c-a902-17c0b2e00ba5" providerId="AD" clId="Web-{6A0572ED-ADC0-4E33-8104-BC4EBCBF52AD}" dt="2021-11-22T13:35:59.280" v="0"/>
          <ac:spMkLst>
            <pc:docMk/>
            <pc:sldMk cId="1393337573" sldId="751"/>
            <ac:spMk id="3" creationId="{00000000-0000-0000-0000-000000000000}"/>
          </ac:spMkLst>
        </pc:spChg>
        <pc:spChg chg="mod">
          <ac:chgData name="Daron Lowell" userId="S::dlowell@bocesmaars.org::58a0b347-ed92-4d1c-a902-17c0b2e00ba5" providerId="AD" clId="Web-{6A0572ED-ADC0-4E33-8104-BC4EBCBF52AD}" dt="2021-11-22T13:35:59.280" v="0"/>
          <ac:spMkLst>
            <pc:docMk/>
            <pc:sldMk cId="1393337573" sldId="751"/>
            <ac:spMk id="5" creationId="{00000000-0000-0000-0000-000000000000}"/>
          </ac:spMkLst>
        </pc:spChg>
        <pc:picChg chg="mod">
          <ac:chgData name="Daron Lowell" userId="S::dlowell@bocesmaars.org::58a0b347-ed92-4d1c-a902-17c0b2e00ba5" providerId="AD" clId="Web-{6A0572ED-ADC0-4E33-8104-BC4EBCBF52AD}" dt="2021-11-22T13:35:59.280" v="0"/>
          <ac:picMkLst>
            <pc:docMk/>
            <pc:sldMk cId="1393337573" sldId="751"/>
            <ac:picMk id="6" creationId="{00000000-0000-0000-0000-000000000000}"/>
          </ac:picMkLst>
        </pc:picChg>
      </pc:sldChg>
      <pc:sldChg chg="modSp">
        <pc:chgData name="Daron Lowell" userId="S::dlowell@bocesmaars.org::58a0b347-ed92-4d1c-a902-17c0b2e00ba5" providerId="AD" clId="Web-{6A0572ED-ADC0-4E33-8104-BC4EBCBF52AD}" dt="2021-11-22T13:35:59.280" v="0"/>
        <pc:sldMkLst>
          <pc:docMk/>
          <pc:sldMk cId="1539759954" sldId="752"/>
        </pc:sldMkLst>
        <pc:spChg chg="mod">
          <ac:chgData name="Daron Lowell" userId="S::dlowell@bocesmaars.org::58a0b347-ed92-4d1c-a902-17c0b2e00ba5" providerId="AD" clId="Web-{6A0572ED-ADC0-4E33-8104-BC4EBCBF52AD}" dt="2021-11-22T13:35:59.280" v="0"/>
          <ac:spMkLst>
            <pc:docMk/>
            <pc:sldMk cId="1539759954" sldId="752"/>
            <ac:spMk id="2" creationId="{00000000-0000-0000-0000-000000000000}"/>
          </ac:spMkLst>
        </pc:spChg>
        <pc:spChg chg="mod">
          <ac:chgData name="Daron Lowell" userId="S::dlowell@bocesmaars.org::58a0b347-ed92-4d1c-a902-17c0b2e00ba5" providerId="AD" clId="Web-{6A0572ED-ADC0-4E33-8104-BC4EBCBF52AD}" dt="2021-11-22T13:35:59.280" v="0"/>
          <ac:spMkLst>
            <pc:docMk/>
            <pc:sldMk cId="1539759954" sldId="752"/>
            <ac:spMk id="3" creationId="{00000000-0000-0000-0000-000000000000}"/>
          </ac:spMkLst>
        </pc:spChg>
      </pc:sldChg>
      <pc:sldChg chg="modSp">
        <pc:chgData name="Daron Lowell" userId="S::dlowell@bocesmaars.org::58a0b347-ed92-4d1c-a902-17c0b2e00ba5" providerId="AD" clId="Web-{6A0572ED-ADC0-4E33-8104-BC4EBCBF52AD}" dt="2021-11-22T13:35:59.280" v="0"/>
        <pc:sldMkLst>
          <pc:docMk/>
          <pc:sldMk cId="1269941203" sldId="753"/>
        </pc:sldMkLst>
        <pc:spChg chg="mod">
          <ac:chgData name="Daron Lowell" userId="S::dlowell@bocesmaars.org::58a0b347-ed92-4d1c-a902-17c0b2e00ba5" providerId="AD" clId="Web-{6A0572ED-ADC0-4E33-8104-BC4EBCBF52AD}" dt="2021-11-22T13:35:59.280" v="0"/>
          <ac:spMkLst>
            <pc:docMk/>
            <pc:sldMk cId="1269941203" sldId="753"/>
            <ac:spMk id="6" creationId="{00000000-0000-0000-0000-000000000000}"/>
          </ac:spMkLst>
        </pc:spChg>
        <pc:spChg chg="mod">
          <ac:chgData name="Daron Lowell" userId="S::dlowell@bocesmaars.org::58a0b347-ed92-4d1c-a902-17c0b2e00ba5" providerId="AD" clId="Web-{6A0572ED-ADC0-4E33-8104-BC4EBCBF52AD}" dt="2021-11-22T13:35:59.280" v="0"/>
          <ac:spMkLst>
            <pc:docMk/>
            <pc:sldMk cId="1269941203" sldId="753"/>
            <ac:spMk id="7" creationId="{00000000-0000-0000-0000-000000000000}"/>
          </ac:spMkLst>
        </pc:spChg>
      </pc:sldChg>
      <pc:sldChg chg="modSp">
        <pc:chgData name="Daron Lowell" userId="S::dlowell@bocesmaars.org::58a0b347-ed92-4d1c-a902-17c0b2e00ba5" providerId="AD" clId="Web-{6A0572ED-ADC0-4E33-8104-BC4EBCBF52AD}" dt="2021-11-22T13:35:59.280" v="0"/>
        <pc:sldMkLst>
          <pc:docMk/>
          <pc:sldMk cId="1451559556" sldId="754"/>
        </pc:sldMkLst>
        <pc:spChg chg="mod">
          <ac:chgData name="Daron Lowell" userId="S::dlowell@bocesmaars.org::58a0b347-ed92-4d1c-a902-17c0b2e00ba5" providerId="AD" clId="Web-{6A0572ED-ADC0-4E33-8104-BC4EBCBF52AD}" dt="2021-11-22T13:35:59.280" v="0"/>
          <ac:spMkLst>
            <pc:docMk/>
            <pc:sldMk cId="1451559556" sldId="754"/>
            <ac:spMk id="3" creationId="{00000000-0000-0000-0000-000000000000}"/>
          </ac:spMkLst>
        </pc:spChg>
        <pc:spChg chg="mod">
          <ac:chgData name="Daron Lowell" userId="S::dlowell@bocesmaars.org::58a0b347-ed92-4d1c-a902-17c0b2e00ba5" providerId="AD" clId="Web-{6A0572ED-ADC0-4E33-8104-BC4EBCBF52AD}" dt="2021-11-22T13:35:59.280" v="0"/>
          <ac:spMkLst>
            <pc:docMk/>
            <pc:sldMk cId="1451559556" sldId="754"/>
            <ac:spMk id="8" creationId="{00000000-0000-0000-0000-000000000000}"/>
          </ac:spMkLst>
        </pc:spChg>
      </pc:sldChg>
      <pc:sldChg chg="modSp">
        <pc:chgData name="Daron Lowell" userId="S::dlowell@bocesmaars.org::58a0b347-ed92-4d1c-a902-17c0b2e00ba5" providerId="AD" clId="Web-{6A0572ED-ADC0-4E33-8104-BC4EBCBF52AD}" dt="2021-11-22T13:35:59.280" v="0"/>
        <pc:sldMkLst>
          <pc:docMk/>
          <pc:sldMk cId="758789237" sldId="755"/>
        </pc:sldMkLst>
        <pc:spChg chg="mod">
          <ac:chgData name="Daron Lowell" userId="S::dlowell@bocesmaars.org::58a0b347-ed92-4d1c-a902-17c0b2e00ba5" providerId="AD" clId="Web-{6A0572ED-ADC0-4E33-8104-BC4EBCBF52AD}" dt="2021-11-22T13:35:59.280" v="0"/>
          <ac:spMkLst>
            <pc:docMk/>
            <pc:sldMk cId="758789237" sldId="755"/>
            <ac:spMk id="3" creationId="{00000000-0000-0000-0000-000000000000}"/>
          </ac:spMkLst>
        </pc:spChg>
        <pc:spChg chg="mod">
          <ac:chgData name="Daron Lowell" userId="S::dlowell@bocesmaars.org::58a0b347-ed92-4d1c-a902-17c0b2e00ba5" providerId="AD" clId="Web-{6A0572ED-ADC0-4E33-8104-BC4EBCBF52AD}" dt="2021-11-22T13:35:59.280" v="0"/>
          <ac:spMkLst>
            <pc:docMk/>
            <pc:sldMk cId="758789237" sldId="755"/>
            <ac:spMk id="7" creationId="{00000000-0000-0000-0000-000000000000}"/>
          </ac:spMkLst>
        </pc:spChg>
      </pc:sldChg>
      <pc:sldChg chg="modSp">
        <pc:chgData name="Daron Lowell" userId="S::dlowell@bocesmaars.org::58a0b347-ed92-4d1c-a902-17c0b2e00ba5" providerId="AD" clId="Web-{6A0572ED-ADC0-4E33-8104-BC4EBCBF52AD}" dt="2021-11-22T13:35:59.280" v="0"/>
        <pc:sldMkLst>
          <pc:docMk/>
          <pc:sldMk cId="450103183" sldId="756"/>
        </pc:sldMkLst>
        <pc:spChg chg="mod">
          <ac:chgData name="Daron Lowell" userId="S::dlowell@bocesmaars.org::58a0b347-ed92-4d1c-a902-17c0b2e00ba5" providerId="AD" clId="Web-{6A0572ED-ADC0-4E33-8104-BC4EBCBF52AD}" dt="2021-11-22T13:35:59.280" v="0"/>
          <ac:spMkLst>
            <pc:docMk/>
            <pc:sldMk cId="450103183" sldId="756"/>
            <ac:spMk id="3" creationId="{00000000-0000-0000-0000-000000000000}"/>
          </ac:spMkLst>
        </pc:spChg>
        <pc:spChg chg="mod">
          <ac:chgData name="Daron Lowell" userId="S::dlowell@bocesmaars.org::58a0b347-ed92-4d1c-a902-17c0b2e00ba5" providerId="AD" clId="Web-{6A0572ED-ADC0-4E33-8104-BC4EBCBF52AD}" dt="2021-11-22T13:35:59.280" v="0"/>
          <ac:spMkLst>
            <pc:docMk/>
            <pc:sldMk cId="450103183" sldId="756"/>
            <ac:spMk id="7" creationId="{00000000-0000-0000-0000-000000000000}"/>
          </ac:spMkLst>
        </pc:spChg>
      </pc:sldChg>
      <pc:sldChg chg="modSp">
        <pc:chgData name="Daron Lowell" userId="S::dlowell@bocesmaars.org::58a0b347-ed92-4d1c-a902-17c0b2e00ba5" providerId="AD" clId="Web-{6A0572ED-ADC0-4E33-8104-BC4EBCBF52AD}" dt="2021-11-22T13:35:59.280" v="0"/>
        <pc:sldMkLst>
          <pc:docMk/>
          <pc:sldMk cId="1572095300" sldId="757"/>
        </pc:sldMkLst>
        <pc:spChg chg="mod">
          <ac:chgData name="Daron Lowell" userId="S::dlowell@bocesmaars.org::58a0b347-ed92-4d1c-a902-17c0b2e00ba5" providerId="AD" clId="Web-{6A0572ED-ADC0-4E33-8104-BC4EBCBF52AD}" dt="2021-11-22T13:35:59.280" v="0"/>
          <ac:spMkLst>
            <pc:docMk/>
            <pc:sldMk cId="1572095300" sldId="757"/>
            <ac:spMk id="3" creationId="{00000000-0000-0000-0000-000000000000}"/>
          </ac:spMkLst>
        </pc:spChg>
        <pc:spChg chg="mod">
          <ac:chgData name="Daron Lowell" userId="S::dlowell@bocesmaars.org::58a0b347-ed92-4d1c-a902-17c0b2e00ba5" providerId="AD" clId="Web-{6A0572ED-ADC0-4E33-8104-BC4EBCBF52AD}" dt="2021-11-22T13:35:59.280" v="0"/>
          <ac:spMkLst>
            <pc:docMk/>
            <pc:sldMk cId="1572095300" sldId="757"/>
            <ac:spMk id="8" creationId="{00000000-0000-0000-0000-000000000000}"/>
          </ac:spMkLst>
        </pc:spChg>
        <pc:picChg chg="mod">
          <ac:chgData name="Daron Lowell" userId="S::dlowell@bocesmaars.org::58a0b347-ed92-4d1c-a902-17c0b2e00ba5" providerId="AD" clId="Web-{6A0572ED-ADC0-4E33-8104-BC4EBCBF52AD}" dt="2021-11-22T13:35:59.280" v="0"/>
          <ac:picMkLst>
            <pc:docMk/>
            <pc:sldMk cId="1572095300" sldId="757"/>
            <ac:picMk id="2" creationId="{00000000-0000-0000-0000-000000000000}"/>
          </ac:picMkLst>
        </pc:picChg>
        <pc:picChg chg="mod">
          <ac:chgData name="Daron Lowell" userId="S::dlowell@bocesmaars.org::58a0b347-ed92-4d1c-a902-17c0b2e00ba5" providerId="AD" clId="Web-{6A0572ED-ADC0-4E33-8104-BC4EBCBF52AD}" dt="2021-11-22T13:35:59.280" v="0"/>
          <ac:picMkLst>
            <pc:docMk/>
            <pc:sldMk cId="1572095300" sldId="757"/>
            <ac:picMk id="5" creationId="{00000000-0000-0000-0000-000000000000}"/>
          </ac:picMkLst>
        </pc:picChg>
      </pc:sldChg>
      <pc:sldChg chg="modSp">
        <pc:chgData name="Daron Lowell" userId="S::dlowell@bocesmaars.org::58a0b347-ed92-4d1c-a902-17c0b2e00ba5" providerId="AD" clId="Web-{6A0572ED-ADC0-4E33-8104-BC4EBCBF52AD}" dt="2021-11-22T13:35:59.280" v="0"/>
        <pc:sldMkLst>
          <pc:docMk/>
          <pc:sldMk cId="2191789757" sldId="758"/>
        </pc:sldMkLst>
        <pc:spChg chg="mod">
          <ac:chgData name="Daron Lowell" userId="S::dlowell@bocesmaars.org::58a0b347-ed92-4d1c-a902-17c0b2e00ba5" providerId="AD" clId="Web-{6A0572ED-ADC0-4E33-8104-BC4EBCBF52AD}" dt="2021-11-22T13:35:59.280" v="0"/>
          <ac:spMkLst>
            <pc:docMk/>
            <pc:sldMk cId="2191789757" sldId="758"/>
            <ac:spMk id="4" creationId="{00000000-0000-0000-0000-000000000000}"/>
          </ac:spMkLst>
        </pc:spChg>
        <pc:spChg chg="mod">
          <ac:chgData name="Daron Lowell" userId="S::dlowell@bocesmaars.org::58a0b347-ed92-4d1c-a902-17c0b2e00ba5" providerId="AD" clId="Web-{6A0572ED-ADC0-4E33-8104-BC4EBCBF52AD}" dt="2021-11-22T13:35:59.280" v="0"/>
          <ac:spMkLst>
            <pc:docMk/>
            <pc:sldMk cId="2191789757" sldId="758"/>
            <ac:spMk id="6" creationId="{00000000-0000-0000-0000-000000000000}"/>
          </ac:spMkLst>
        </pc:spChg>
      </pc:sldChg>
      <pc:sldChg chg="modSp">
        <pc:chgData name="Daron Lowell" userId="S::dlowell@bocesmaars.org::58a0b347-ed92-4d1c-a902-17c0b2e00ba5" providerId="AD" clId="Web-{6A0572ED-ADC0-4E33-8104-BC4EBCBF52AD}" dt="2021-11-22T13:35:59.280" v="0"/>
        <pc:sldMkLst>
          <pc:docMk/>
          <pc:sldMk cId="2340051441" sldId="759"/>
        </pc:sldMkLst>
        <pc:spChg chg="mod">
          <ac:chgData name="Daron Lowell" userId="S::dlowell@bocesmaars.org::58a0b347-ed92-4d1c-a902-17c0b2e00ba5" providerId="AD" clId="Web-{6A0572ED-ADC0-4E33-8104-BC4EBCBF52AD}" dt="2021-11-22T13:35:59.280" v="0"/>
          <ac:spMkLst>
            <pc:docMk/>
            <pc:sldMk cId="2340051441" sldId="759"/>
            <ac:spMk id="2" creationId="{00000000-0000-0000-0000-000000000000}"/>
          </ac:spMkLst>
        </pc:spChg>
        <pc:spChg chg="mod">
          <ac:chgData name="Daron Lowell" userId="S::dlowell@bocesmaars.org::58a0b347-ed92-4d1c-a902-17c0b2e00ba5" providerId="AD" clId="Web-{6A0572ED-ADC0-4E33-8104-BC4EBCBF52AD}" dt="2021-11-22T13:35:59.280" v="0"/>
          <ac:spMkLst>
            <pc:docMk/>
            <pc:sldMk cId="2340051441" sldId="759"/>
            <ac:spMk id="6" creationId="{00000000-0000-0000-0000-000000000000}"/>
          </ac:spMkLst>
        </pc:spChg>
        <pc:spChg chg="mod">
          <ac:chgData name="Daron Lowell" userId="S::dlowell@bocesmaars.org::58a0b347-ed92-4d1c-a902-17c0b2e00ba5" providerId="AD" clId="Web-{6A0572ED-ADC0-4E33-8104-BC4EBCBF52AD}" dt="2021-11-22T13:35:59.280" v="0"/>
          <ac:spMkLst>
            <pc:docMk/>
            <pc:sldMk cId="2340051441" sldId="759"/>
            <ac:spMk id="7" creationId="{00000000-0000-0000-0000-000000000000}"/>
          </ac:spMkLst>
        </pc:spChg>
        <pc:graphicFrameChg chg="mod modGraphic">
          <ac:chgData name="Daron Lowell" userId="S::dlowell@bocesmaars.org::58a0b347-ed92-4d1c-a902-17c0b2e00ba5" providerId="AD" clId="Web-{6A0572ED-ADC0-4E33-8104-BC4EBCBF52AD}" dt="2021-11-22T13:35:59.280" v="0"/>
          <ac:graphicFrameMkLst>
            <pc:docMk/>
            <pc:sldMk cId="2340051441" sldId="759"/>
            <ac:graphicFrameMk id="3" creationId="{00000000-0000-0000-0000-000000000000}"/>
          </ac:graphicFrameMkLst>
        </pc:graphicFrameChg>
      </pc:sldChg>
      <pc:sldChg chg="modSp">
        <pc:chgData name="Daron Lowell" userId="S::dlowell@bocesmaars.org::58a0b347-ed92-4d1c-a902-17c0b2e00ba5" providerId="AD" clId="Web-{6A0572ED-ADC0-4E33-8104-BC4EBCBF52AD}" dt="2021-11-22T13:35:59.280" v="0"/>
        <pc:sldMkLst>
          <pc:docMk/>
          <pc:sldMk cId="2343596935" sldId="760"/>
        </pc:sldMkLst>
        <pc:spChg chg="mod">
          <ac:chgData name="Daron Lowell" userId="S::dlowell@bocesmaars.org::58a0b347-ed92-4d1c-a902-17c0b2e00ba5" providerId="AD" clId="Web-{6A0572ED-ADC0-4E33-8104-BC4EBCBF52AD}" dt="2021-11-22T13:35:59.280" v="0"/>
          <ac:spMkLst>
            <pc:docMk/>
            <pc:sldMk cId="2343596935" sldId="760"/>
            <ac:spMk id="2" creationId="{00000000-0000-0000-0000-000000000000}"/>
          </ac:spMkLst>
        </pc:spChg>
        <pc:spChg chg="mod">
          <ac:chgData name="Daron Lowell" userId="S::dlowell@bocesmaars.org::58a0b347-ed92-4d1c-a902-17c0b2e00ba5" providerId="AD" clId="Web-{6A0572ED-ADC0-4E33-8104-BC4EBCBF52AD}" dt="2021-11-22T13:35:59.280" v="0"/>
          <ac:spMkLst>
            <pc:docMk/>
            <pc:sldMk cId="2343596935" sldId="760"/>
            <ac:spMk id="6" creationId="{00000000-0000-0000-0000-000000000000}"/>
          </ac:spMkLst>
        </pc:spChg>
        <pc:spChg chg="mod">
          <ac:chgData name="Daron Lowell" userId="S::dlowell@bocesmaars.org::58a0b347-ed92-4d1c-a902-17c0b2e00ba5" providerId="AD" clId="Web-{6A0572ED-ADC0-4E33-8104-BC4EBCBF52AD}" dt="2021-11-22T13:35:59.280" v="0"/>
          <ac:spMkLst>
            <pc:docMk/>
            <pc:sldMk cId="2343596935" sldId="760"/>
            <ac:spMk id="7" creationId="{00000000-0000-0000-0000-000000000000}"/>
          </ac:spMkLst>
        </pc:spChg>
      </pc:sldChg>
      <pc:sldChg chg="modSp">
        <pc:chgData name="Daron Lowell" userId="S::dlowell@bocesmaars.org::58a0b347-ed92-4d1c-a902-17c0b2e00ba5" providerId="AD" clId="Web-{6A0572ED-ADC0-4E33-8104-BC4EBCBF52AD}" dt="2021-11-22T13:35:59.280" v="0"/>
        <pc:sldMkLst>
          <pc:docMk/>
          <pc:sldMk cId="3829721132" sldId="761"/>
        </pc:sldMkLst>
        <pc:spChg chg="mod">
          <ac:chgData name="Daron Lowell" userId="S::dlowell@bocesmaars.org::58a0b347-ed92-4d1c-a902-17c0b2e00ba5" providerId="AD" clId="Web-{6A0572ED-ADC0-4E33-8104-BC4EBCBF52AD}" dt="2021-11-22T13:35:59.280" v="0"/>
          <ac:spMkLst>
            <pc:docMk/>
            <pc:sldMk cId="3829721132" sldId="761"/>
            <ac:spMk id="2" creationId="{00000000-0000-0000-0000-000000000000}"/>
          </ac:spMkLst>
        </pc:spChg>
        <pc:spChg chg="mod">
          <ac:chgData name="Daron Lowell" userId="S::dlowell@bocesmaars.org::58a0b347-ed92-4d1c-a902-17c0b2e00ba5" providerId="AD" clId="Web-{6A0572ED-ADC0-4E33-8104-BC4EBCBF52AD}" dt="2021-11-22T13:35:59.280" v="0"/>
          <ac:spMkLst>
            <pc:docMk/>
            <pc:sldMk cId="3829721132" sldId="761"/>
            <ac:spMk id="6" creationId="{00000000-0000-0000-0000-000000000000}"/>
          </ac:spMkLst>
        </pc:spChg>
        <pc:spChg chg="mod">
          <ac:chgData name="Daron Lowell" userId="S::dlowell@bocesmaars.org::58a0b347-ed92-4d1c-a902-17c0b2e00ba5" providerId="AD" clId="Web-{6A0572ED-ADC0-4E33-8104-BC4EBCBF52AD}" dt="2021-11-22T13:35:59.280" v="0"/>
          <ac:spMkLst>
            <pc:docMk/>
            <pc:sldMk cId="3829721132" sldId="761"/>
            <ac:spMk id="7" creationId="{00000000-0000-0000-0000-000000000000}"/>
          </ac:spMkLst>
        </pc:spChg>
      </pc:sldChg>
      <pc:sldChg chg="modSp">
        <pc:chgData name="Daron Lowell" userId="S::dlowell@bocesmaars.org::58a0b347-ed92-4d1c-a902-17c0b2e00ba5" providerId="AD" clId="Web-{6A0572ED-ADC0-4E33-8104-BC4EBCBF52AD}" dt="2021-11-22T13:35:59.280" v="0"/>
        <pc:sldMkLst>
          <pc:docMk/>
          <pc:sldMk cId="3808174357" sldId="762"/>
        </pc:sldMkLst>
        <pc:spChg chg="mod">
          <ac:chgData name="Daron Lowell" userId="S::dlowell@bocesmaars.org::58a0b347-ed92-4d1c-a902-17c0b2e00ba5" providerId="AD" clId="Web-{6A0572ED-ADC0-4E33-8104-BC4EBCBF52AD}" dt="2021-11-22T13:35:59.280" v="0"/>
          <ac:spMkLst>
            <pc:docMk/>
            <pc:sldMk cId="3808174357" sldId="762"/>
            <ac:spMk id="2" creationId="{00000000-0000-0000-0000-000000000000}"/>
          </ac:spMkLst>
        </pc:spChg>
        <pc:spChg chg="mod">
          <ac:chgData name="Daron Lowell" userId="S::dlowell@bocesmaars.org::58a0b347-ed92-4d1c-a902-17c0b2e00ba5" providerId="AD" clId="Web-{6A0572ED-ADC0-4E33-8104-BC4EBCBF52AD}" dt="2021-11-22T13:35:59.280" v="0"/>
          <ac:spMkLst>
            <pc:docMk/>
            <pc:sldMk cId="3808174357" sldId="762"/>
            <ac:spMk id="6" creationId="{00000000-0000-0000-0000-000000000000}"/>
          </ac:spMkLst>
        </pc:spChg>
      </pc:sldChg>
      <pc:sldMasterChg chg="modSp modSldLayout">
        <pc:chgData name="Daron Lowell" userId="S::dlowell@bocesmaars.org::58a0b347-ed92-4d1c-a902-17c0b2e00ba5" providerId="AD" clId="Web-{6A0572ED-ADC0-4E33-8104-BC4EBCBF52AD}" dt="2021-11-22T13:35:59.280" v="0"/>
        <pc:sldMasterMkLst>
          <pc:docMk/>
          <pc:sldMasterMk cId="0" sldId="2147483684"/>
        </pc:sldMasterMkLst>
        <pc:spChg chg="mod">
          <ac:chgData name="Daron Lowell" userId="S::dlowell@bocesmaars.org::58a0b347-ed92-4d1c-a902-17c0b2e00ba5" providerId="AD" clId="Web-{6A0572ED-ADC0-4E33-8104-BC4EBCBF52AD}" dt="2021-11-22T13:35:59.280" v="0"/>
          <ac:spMkLst>
            <pc:docMk/>
            <pc:sldMasterMk cId="0" sldId="2147483684"/>
            <ac:spMk id="2" creationId="{00000000-0000-0000-0000-000000000000}"/>
          </ac:spMkLst>
        </pc:spChg>
        <pc:spChg chg="mod">
          <ac:chgData name="Daron Lowell" userId="S::dlowell@bocesmaars.org::58a0b347-ed92-4d1c-a902-17c0b2e00ba5" providerId="AD" clId="Web-{6A0572ED-ADC0-4E33-8104-BC4EBCBF52AD}" dt="2021-11-22T13:35:59.280" v="0"/>
          <ac:spMkLst>
            <pc:docMk/>
            <pc:sldMasterMk cId="0" sldId="2147483684"/>
            <ac:spMk id="3" creationId="{00000000-0000-0000-0000-000000000000}"/>
          </ac:spMkLst>
        </pc:spChg>
        <pc:spChg chg="mod">
          <ac:chgData name="Daron Lowell" userId="S::dlowell@bocesmaars.org::58a0b347-ed92-4d1c-a902-17c0b2e00ba5" providerId="AD" clId="Web-{6A0572ED-ADC0-4E33-8104-BC4EBCBF52AD}" dt="2021-11-22T13:35:59.280" v="0"/>
          <ac:spMkLst>
            <pc:docMk/>
            <pc:sldMasterMk cId="0" sldId="2147483684"/>
            <ac:spMk id="4" creationId="{00000000-0000-0000-0000-000000000000}"/>
          </ac:spMkLst>
        </pc:spChg>
        <pc:spChg chg="mod">
          <ac:chgData name="Daron Lowell" userId="S::dlowell@bocesmaars.org::58a0b347-ed92-4d1c-a902-17c0b2e00ba5" providerId="AD" clId="Web-{6A0572ED-ADC0-4E33-8104-BC4EBCBF52AD}" dt="2021-11-22T13:35:59.280" v="0"/>
          <ac:spMkLst>
            <pc:docMk/>
            <pc:sldMasterMk cId="0" sldId="2147483684"/>
            <ac:spMk id="5" creationId="{00000000-0000-0000-0000-000000000000}"/>
          </ac:spMkLst>
        </pc:spChg>
        <pc:spChg chg="mod">
          <ac:chgData name="Daron Lowell" userId="S::dlowell@bocesmaars.org::58a0b347-ed92-4d1c-a902-17c0b2e00ba5" providerId="AD" clId="Web-{6A0572ED-ADC0-4E33-8104-BC4EBCBF52AD}" dt="2021-11-22T13:35:59.280" v="0"/>
          <ac:spMkLst>
            <pc:docMk/>
            <pc:sldMasterMk cId="0" sldId="2147483684"/>
            <ac:spMk id="6" creationId="{00000000-0000-0000-0000-000000000000}"/>
          </ac:spMkLst>
        </pc:spChg>
        <pc:spChg chg="mod">
          <ac:chgData name="Daron Lowell" userId="S::dlowell@bocesmaars.org::58a0b347-ed92-4d1c-a902-17c0b2e00ba5" providerId="AD" clId="Web-{6A0572ED-ADC0-4E33-8104-BC4EBCBF52AD}" dt="2021-11-22T13:35:59.280" v="0"/>
          <ac:spMkLst>
            <pc:docMk/>
            <pc:sldMasterMk cId="0" sldId="2147483684"/>
            <ac:spMk id="7" creationId="{00000000-0000-0000-0000-000000000000}"/>
          </ac:spMkLst>
        </pc:spChg>
        <pc:spChg chg="mod">
          <ac:chgData name="Daron Lowell" userId="S::dlowell@bocesmaars.org::58a0b347-ed92-4d1c-a902-17c0b2e00ba5" providerId="AD" clId="Web-{6A0572ED-ADC0-4E33-8104-BC4EBCBF52AD}" dt="2021-11-22T13:35:59.280" v="0"/>
          <ac:spMkLst>
            <pc:docMk/>
            <pc:sldMasterMk cId="0" sldId="2147483684"/>
            <ac:spMk id="8" creationId="{00000000-0000-0000-0000-000000000000}"/>
          </ac:spMkLst>
        </pc:spChg>
        <pc:sldLayoutChg chg="modSp">
          <pc:chgData name="Daron Lowell" userId="S::dlowell@bocesmaars.org::58a0b347-ed92-4d1c-a902-17c0b2e00ba5" providerId="AD" clId="Web-{6A0572ED-ADC0-4E33-8104-BC4EBCBF52AD}" dt="2021-11-22T13:35:59.280" v="0"/>
          <pc:sldLayoutMkLst>
            <pc:docMk/>
            <pc:sldMasterMk cId="0" sldId="2147483684"/>
            <pc:sldLayoutMk cId="0" sldId="2147483685"/>
          </pc:sldLayoutMkLst>
          <pc:spChg chg="mod">
            <ac:chgData name="Daron Lowell" userId="S::dlowell@bocesmaars.org::58a0b347-ed92-4d1c-a902-17c0b2e00ba5" providerId="AD" clId="Web-{6A0572ED-ADC0-4E33-8104-BC4EBCBF52AD}" dt="2021-11-22T13:35:59.280" v="0"/>
            <ac:spMkLst>
              <pc:docMk/>
              <pc:sldMasterMk cId="0" sldId="2147483684"/>
              <pc:sldLayoutMk cId="0" sldId="2147483685"/>
              <ac:spMk id="2" creationId="{00000000-0000-0000-0000-000000000000}"/>
            </ac:spMkLst>
          </pc:spChg>
          <pc:spChg chg="mod">
            <ac:chgData name="Daron Lowell" userId="S::dlowell@bocesmaars.org::58a0b347-ed92-4d1c-a902-17c0b2e00ba5" providerId="AD" clId="Web-{6A0572ED-ADC0-4E33-8104-BC4EBCBF52AD}" dt="2021-11-22T13:35:59.280" v="0"/>
            <ac:spMkLst>
              <pc:docMk/>
              <pc:sldMasterMk cId="0" sldId="2147483684"/>
              <pc:sldLayoutMk cId="0" sldId="2147483685"/>
              <ac:spMk id="3" creationId="{00000000-0000-0000-0000-000000000000}"/>
            </ac:spMkLst>
          </pc:spChg>
        </pc:sldLayoutChg>
        <pc:sldLayoutChg chg="modSp">
          <pc:chgData name="Daron Lowell" userId="S::dlowell@bocesmaars.org::58a0b347-ed92-4d1c-a902-17c0b2e00ba5" providerId="AD" clId="Web-{6A0572ED-ADC0-4E33-8104-BC4EBCBF52AD}" dt="2021-11-22T13:35:59.280" v="0"/>
          <pc:sldLayoutMkLst>
            <pc:docMk/>
            <pc:sldMasterMk cId="0" sldId="2147483684"/>
            <pc:sldLayoutMk cId="0" sldId="2147483687"/>
          </pc:sldLayoutMkLst>
          <pc:spChg chg="mod">
            <ac:chgData name="Daron Lowell" userId="S::dlowell@bocesmaars.org::58a0b347-ed92-4d1c-a902-17c0b2e00ba5" providerId="AD" clId="Web-{6A0572ED-ADC0-4E33-8104-BC4EBCBF52AD}" dt="2021-11-22T13:35:59.280" v="0"/>
            <ac:spMkLst>
              <pc:docMk/>
              <pc:sldMasterMk cId="0" sldId="2147483684"/>
              <pc:sldLayoutMk cId="0" sldId="2147483687"/>
              <ac:spMk id="2" creationId="{00000000-0000-0000-0000-000000000000}"/>
            </ac:spMkLst>
          </pc:spChg>
          <pc:spChg chg="mod">
            <ac:chgData name="Daron Lowell" userId="S::dlowell@bocesmaars.org::58a0b347-ed92-4d1c-a902-17c0b2e00ba5" providerId="AD" clId="Web-{6A0572ED-ADC0-4E33-8104-BC4EBCBF52AD}" dt="2021-11-22T13:35:59.280" v="0"/>
            <ac:spMkLst>
              <pc:docMk/>
              <pc:sldMasterMk cId="0" sldId="2147483684"/>
              <pc:sldLayoutMk cId="0" sldId="2147483687"/>
              <ac:spMk id="3" creationId="{00000000-0000-0000-0000-000000000000}"/>
            </ac:spMkLst>
          </pc:spChg>
        </pc:sldLayoutChg>
        <pc:sldLayoutChg chg="modSp">
          <pc:chgData name="Daron Lowell" userId="S::dlowell@bocesmaars.org::58a0b347-ed92-4d1c-a902-17c0b2e00ba5" providerId="AD" clId="Web-{6A0572ED-ADC0-4E33-8104-BC4EBCBF52AD}" dt="2021-11-22T13:35:59.280" v="0"/>
          <pc:sldLayoutMkLst>
            <pc:docMk/>
            <pc:sldMasterMk cId="0" sldId="2147483684"/>
            <pc:sldLayoutMk cId="0" sldId="2147483688"/>
          </pc:sldLayoutMkLst>
          <pc:spChg chg="mod">
            <ac:chgData name="Daron Lowell" userId="S::dlowell@bocesmaars.org::58a0b347-ed92-4d1c-a902-17c0b2e00ba5" providerId="AD" clId="Web-{6A0572ED-ADC0-4E33-8104-BC4EBCBF52AD}" dt="2021-11-22T13:35:59.280" v="0"/>
            <ac:spMkLst>
              <pc:docMk/>
              <pc:sldMasterMk cId="0" sldId="2147483684"/>
              <pc:sldLayoutMk cId="0" sldId="2147483688"/>
              <ac:spMk id="3" creationId="{00000000-0000-0000-0000-000000000000}"/>
            </ac:spMkLst>
          </pc:spChg>
          <pc:spChg chg="mod">
            <ac:chgData name="Daron Lowell" userId="S::dlowell@bocesmaars.org::58a0b347-ed92-4d1c-a902-17c0b2e00ba5" providerId="AD" clId="Web-{6A0572ED-ADC0-4E33-8104-BC4EBCBF52AD}" dt="2021-11-22T13:35:59.280" v="0"/>
            <ac:spMkLst>
              <pc:docMk/>
              <pc:sldMasterMk cId="0" sldId="2147483684"/>
              <pc:sldLayoutMk cId="0" sldId="2147483688"/>
              <ac:spMk id="4" creationId="{00000000-0000-0000-0000-000000000000}"/>
            </ac:spMkLst>
          </pc:spChg>
        </pc:sldLayoutChg>
        <pc:sldLayoutChg chg="modSp">
          <pc:chgData name="Daron Lowell" userId="S::dlowell@bocesmaars.org::58a0b347-ed92-4d1c-a902-17c0b2e00ba5" providerId="AD" clId="Web-{6A0572ED-ADC0-4E33-8104-BC4EBCBF52AD}" dt="2021-11-22T13:35:59.280" v="0"/>
          <pc:sldLayoutMkLst>
            <pc:docMk/>
            <pc:sldMasterMk cId="0" sldId="2147483684"/>
            <pc:sldLayoutMk cId="0" sldId="2147483689"/>
          </pc:sldLayoutMkLst>
          <pc:spChg chg="mod">
            <ac:chgData name="Daron Lowell" userId="S::dlowell@bocesmaars.org::58a0b347-ed92-4d1c-a902-17c0b2e00ba5" providerId="AD" clId="Web-{6A0572ED-ADC0-4E33-8104-BC4EBCBF52AD}" dt="2021-11-22T13:35:59.280" v="0"/>
            <ac:spMkLst>
              <pc:docMk/>
              <pc:sldMasterMk cId="0" sldId="2147483684"/>
              <pc:sldLayoutMk cId="0" sldId="2147483689"/>
              <ac:spMk id="3" creationId="{00000000-0000-0000-0000-000000000000}"/>
            </ac:spMkLst>
          </pc:spChg>
          <pc:spChg chg="mod">
            <ac:chgData name="Daron Lowell" userId="S::dlowell@bocesmaars.org::58a0b347-ed92-4d1c-a902-17c0b2e00ba5" providerId="AD" clId="Web-{6A0572ED-ADC0-4E33-8104-BC4EBCBF52AD}" dt="2021-11-22T13:35:59.280" v="0"/>
            <ac:spMkLst>
              <pc:docMk/>
              <pc:sldMasterMk cId="0" sldId="2147483684"/>
              <pc:sldLayoutMk cId="0" sldId="2147483689"/>
              <ac:spMk id="4" creationId="{00000000-0000-0000-0000-000000000000}"/>
            </ac:spMkLst>
          </pc:spChg>
          <pc:spChg chg="mod">
            <ac:chgData name="Daron Lowell" userId="S::dlowell@bocesmaars.org::58a0b347-ed92-4d1c-a902-17c0b2e00ba5" providerId="AD" clId="Web-{6A0572ED-ADC0-4E33-8104-BC4EBCBF52AD}" dt="2021-11-22T13:35:59.280" v="0"/>
            <ac:spMkLst>
              <pc:docMk/>
              <pc:sldMasterMk cId="0" sldId="2147483684"/>
              <pc:sldLayoutMk cId="0" sldId="2147483689"/>
              <ac:spMk id="5" creationId="{00000000-0000-0000-0000-000000000000}"/>
            </ac:spMkLst>
          </pc:spChg>
          <pc:spChg chg="mod">
            <ac:chgData name="Daron Lowell" userId="S::dlowell@bocesmaars.org::58a0b347-ed92-4d1c-a902-17c0b2e00ba5" providerId="AD" clId="Web-{6A0572ED-ADC0-4E33-8104-BC4EBCBF52AD}" dt="2021-11-22T13:35:59.280" v="0"/>
            <ac:spMkLst>
              <pc:docMk/>
              <pc:sldMasterMk cId="0" sldId="2147483684"/>
              <pc:sldLayoutMk cId="0" sldId="2147483689"/>
              <ac:spMk id="6" creationId="{00000000-0000-0000-0000-000000000000}"/>
            </ac:spMkLst>
          </pc:spChg>
        </pc:sldLayoutChg>
        <pc:sldLayoutChg chg="modSp">
          <pc:chgData name="Daron Lowell" userId="S::dlowell@bocesmaars.org::58a0b347-ed92-4d1c-a902-17c0b2e00ba5" providerId="AD" clId="Web-{6A0572ED-ADC0-4E33-8104-BC4EBCBF52AD}" dt="2021-11-22T13:35:59.280" v="0"/>
          <pc:sldLayoutMkLst>
            <pc:docMk/>
            <pc:sldMasterMk cId="0" sldId="2147483684"/>
            <pc:sldLayoutMk cId="0" sldId="2147483692"/>
          </pc:sldLayoutMkLst>
          <pc:spChg chg="mod">
            <ac:chgData name="Daron Lowell" userId="S::dlowell@bocesmaars.org::58a0b347-ed92-4d1c-a902-17c0b2e00ba5" providerId="AD" clId="Web-{6A0572ED-ADC0-4E33-8104-BC4EBCBF52AD}" dt="2021-11-22T13:35:59.280" v="0"/>
            <ac:spMkLst>
              <pc:docMk/>
              <pc:sldMasterMk cId="0" sldId="2147483684"/>
              <pc:sldLayoutMk cId="0" sldId="2147483692"/>
              <ac:spMk id="2" creationId="{00000000-0000-0000-0000-000000000000}"/>
            </ac:spMkLst>
          </pc:spChg>
          <pc:spChg chg="mod">
            <ac:chgData name="Daron Lowell" userId="S::dlowell@bocesmaars.org::58a0b347-ed92-4d1c-a902-17c0b2e00ba5" providerId="AD" clId="Web-{6A0572ED-ADC0-4E33-8104-BC4EBCBF52AD}" dt="2021-11-22T13:35:59.280" v="0"/>
            <ac:spMkLst>
              <pc:docMk/>
              <pc:sldMasterMk cId="0" sldId="2147483684"/>
              <pc:sldLayoutMk cId="0" sldId="2147483692"/>
              <ac:spMk id="4" creationId="{00000000-0000-0000-0000-000000000000}"/>
            </ac:spMkLst>
          </pc:spChg>
          <pc:spChg chg="mod">
            <ac:chgData name="Daron Lowell" userId="S::dlowell@bocesmaars.org::58a0b347-ed92-4d1c-a902-17c0b2e00ba5" providerId="AD" clId="Web-{6A0572ED-ADC0-4E33-8104-BC4EBCBF52AD}" dt="2021-11-22T13:35:59.280" v="0"/>
            <ac:spMkLst>
              <pc:docMk/>
              <pc:sldMasterMk cId="0" sldId="2147483684"/>
              <pc:sldLayoutMk cId="0" sldId="2147483692"/>
              <ac:spMk id="9" creationId="{00000000-0000-0000-0000-000000000000}"/>
            </ac:spMkLst>
          </pc:spChg>
        </pc:sldLayoutChg>
        <pc:sldLayoutChg chg="modSp">
          <pc:chgData name="Daron Lowell" userId="S::dlowell@bocesmaars.org::58a0b347-ed92-4d1c-a902-17c0b2e00ba5" providerId="AD" clId="Web-{6A0572ED-ADC0-4E33-8104-BC4EBCBF52AD}" dt="2021-11-22T13:35:59.280" v="0"/>
          <pc:sldLayoutMkLst>
            <pc:docMk/>
            <pc:sldMasterMk cId="0" sldId="2147483684"/>
            <pc:sldLayoutMk cId="0" sldId="2147483693"/>
          </pc:sldLayoutMkLst>
          <pc:spChg chg="mod">
            <ac:chgData name="Daron Lowell" userId="S::dlowell@bocesmaars.org::58a0b347-ed92-4d1c-a902-17c0b2e00ba5" providerId="AD" clId="Web-{6A0572ED-ADC0-4E33-8104-BC4EBCBF52AD}" dt="2021-11-22T13:35:59.280" v="0"/>
            <ac:spMkLst>
              <pc:docMk/>
              <pc:sldMasterMk cId="0" sldId="2147483684"/>
              <pc:sldLayoutMk cId="0" sldId="2147483693"/>
              <ac:spMk id="2" creationId="{00000000-0000-0000-0000-000000000000}"/>
            </ac:spMkLst>
          </pc:spChg>
          <pc:spChg chg="mod">
            <ac:chgData name="Daron Lowell" userId="S::dlowell@bocesmaars.org::58a0b347-ed92-4d1c-a902-17c0b2e00ba5" providerId="AD" clId="Web-{6A0572ED-ADC0-4E33-8104-BC4EBCBF52AD}" dt="2021-11-22T13:35:59.280" v="0"/>
            <ac:spMkLst>
              <pc:docMk/>
              <pc:sldMasterMk cId="0" sldId="2147483684"/>
              <pc:sldLayoutMk cId="0" sldId="2147483693"/>
              <ac:spMk id="3" creationId="{00000000-0000-0000-0000-000000000000}"/>
            </ac:spMkLst>
          </pc:spChg>
          <pc:spChg chg="mod">
            <ac:chgData name="Daron Lowell" userId="S::dlowell@bocesmaars.org::58a0b347-ed92-4d1c-a902-17c0b2e00ba5" providerId="AD" clId="Web-{6A0572ED-ADC0-4E33-8104-BC4EBCBF52AD}" dt="2021-11-22T13:35:59.280" v="0"/>
            <ac:spMkLst>
              <pc:docMk/>
              <pc:sldMasterMk cId="0" sldId="2147483684"/>
              <pc:sldLayoutMk cId="0" sldId="2147483693"/>
              <ac:spMk id="4" creationId="{00000000-0000-0000-0000-000000000000}"/>
            </ac:spMkLst>
          </pc:spChg>
        </pc:sldLayoutChg>
        <pc:sldLayoutChg chg="modSp">
          <pc:chgData name="Daron Lowell" userId="S::dlowell@bocesmaars.org::58a0b347-ed92-4d1c-a902-17c0b2e00ba5" providerId="AD" clId="Web-{6A0572ED-ADC0-4E33-8104-BC4EBCBF52AD}" dt="2021-11-22T13:35:59.280" v="0"/>
          <pc:sldLayoutMkLst>
            <pc:docMk/>
            <pc:sldMasterMk cId="0" sldId="2147483684"/>
            <pc:sldLayoutMk cId="0" sldId="2147483695"/>
          </pc:sldLayoutMkLst>
          <pc:spChg chg="mod">
            <ac:chgData name="Daron Lowell" userId="S::dlowell@bocesmaars.org::58a0b347-ed92-4d1c-a902-17c0b2e00ba5" providerId="AD" clId="Web-{6A0572ED-ADC0-4E33-8104-BC4EBCBF52AD}" dt="2021-11-22T13:35:59.280" v="0"/>
            <ac:spMkLst>
              <pc:docMk/>
              <pc:sldMasterMk cId="0" sldId="2147483684"/>
              <pc:sldLayoutMk cId="0" sldId="2147483695"/>
              <ac:spMk id="2" creationId="{00000000-0000-0000-0000-000000000000}"/>
            </ac:spMkLst>
          </pc:spChg>
          <pc:spChg chg="mod">
            <ac:chgData name="Daron Lowell" userId="S::dlowell@bocesmaars.org::58a0b347-ed92-4d1c-a902-17c0b2e00ba5" providerId="AD" clId="Web-{6A0572ED-ADC0-4E33-8104-BC4EBCBF52AD}" dt="2021-11-22T13:35:59.280" v="0"/>
            <ac:spMkLst>
              <pc:docMk/>
              <pc:sldMasterMk cId="0" sldId="2147483684"/>
              <pc:sldLayoutMk cId="0" sldId="2147483695"/>
              <ac:spMk id="3" creationId="{00000000-0000-0000-0000-000000000000}"/>
            </ac:spMkLst>
          </pc:spChg>
        </pc:sldLayoutChg>
        <pc:sldLayoutChg chg="modSp">
          <pc:chgData name="Daron Lowell" userId="S::dlowell@bocesmaars.org::58a0b347-ed92-4d1c-a902-17c0b2e00ba5" providerId="AD" clId="Web-{6A0572ED-ADC0-4E33-8104-BC4EBCBF52AD}" dt="2021-11-22T13:35:59.280" v="0"/>
          <pc:sldLayoutMkLst>
            <pc:docMk/>
            <pc:sldMasterMk cId="0" sldId="2147483684"/>
            <pc:sldLayoutMk cId="1939435096" sldId="2147483696"/>
          </pc:sldLayoutMkLst>
          <pc:spChg chg="mod">
            <ac:chgData name="Daron Lowell" userId="S::dlowell@bocesmaars.org::58a0b347-ed92-4d1c-a902-17c0b2e00ba5" providerId="AD" clId="Web-{6A0572ED-ADC0-4E33-8104-BC4EBCBF52AD}" dt="2021-11-22T13:35:59.280" v="0"/>
            <ac:spMkLst>
              <pc:docMk/>
              <pc:sldMasterMk cId="0" sldId="2147483684"/>
              <pc:sldLayoutMk cId="1939435096" sldId="2147483696"/>
              <ac:spMk id="2" creationId="{004074E6-E39E-4D19-B91F-8E84F37CBF3C}"/>
            </ac:spMkLst>
          </pc:spChg>
          <pc:spChg chg="mod">
            <ac:chgData name="Daron Lowell" userId="S::dlowell@bocesmaars.org::58a0b347-ed92-4d1c-a902-17c0b2e00ba5" providerId="AD" clId="Web-{6A0572ED-ADC0-4E33-8104-BC4EBCBF52AD}" dt="2021-11-22T13:35:59.280" v="0"/>
            <ac:spMkLst>
              <pc:docMk/>
              <pc:sldMasterMk cId="0" sldId="2147483684"/>
              <pc:sldLayoutMk cId="1939435096" sldId="2147483696"/>
              <ac:spMk id="6" creationId="{C42E9CCD-6BB8-4209-A6BA-851867956084}"/>
            </ac:spMkLst>
          </pc:spChg>
          <pc:spChg chg="mod">
            <ac:chgData name="Daron Lowell" userId="S::dlowell@bocesmaars.org::58a0b347-ed92-4d1c-a902-17c0b2e00ba5" providerId="AD" clId="Web-{6A0572ED-ADC0-4E33-8104-BC4EBCBF52AD}" dt="2021-11-22T13:35:59.280" v="0"/>
            <ac:spMkLst>
              <pc:docMk/>
              <pc:sldMasterMk cId="0" sldId="2147483684"/>
              <pc:sldLayoutMk cId="1939435096" sldId="2147483696"/>
              <ac:spMk id="7" creationId="{6CAAB964-0A56-4842-AA82-7610F726CD14}"/>
            </ac:spMkLst>
          </pc:spChg>
          <pc:spChg chg="mod">
            <ac:chgData name="Daron Lowell" userId="S::dlowell@bocesmaars.org::58a0b347-ed92-4d1c-a902-17c0b2e00ba5" providerId="AD" clId="Web-{6A0572ED-ADC0-4E33-8104-BC4EBCBF52AD}" dt="2021-11-22T13:35:59.280" v="0"/>
            <ac:spMkLst>
              <pc:docMk/>
              <pc:sldMasterMk cId="0" sldId="2147483684"/>
              <pc:sldLayoutMk cId="1939435096" sldId="2147483696"/>
              <ac:spMk id="23" creationId="{36778BD9-B865-4156-B319-6A8242F0D4D5}"/>
            </ac:spMkLst>
          </pc:spChg>
          <pc:spChg chg="mod">
            <ac:chgData name="Daron Lowell" userId="S::dlowell@bocesmaars.org::58a0b347-ed92-4d1c-a902-17c0b2e00ba5" providerId="AD" clId="Web-{6A0572ED-ADC0-4E33-8104-BC4EBCBF52AD}" dt="2021-11-22T13:35:59.280" v="0"/>
            <ac:spMkLst>
              <pc:docMk/>
              <pc:sldMasterMk cId="0" sldId="2147483684"/>
              <pc:sldLayoutMk cId="1939435096" sldId="2147483696"/>
              <ac:spMk id="24" creationId="{A8354BDC-9788-4AB5-A841-99D95C68804F}"/>
            </ac:spMkLst>
          </pc:spChg>
          <pc:spChg chg="mod">
            <ac:chgData name="Daron Lowell" userId="S::dlowell@bocesmaars.org::58a0b347-ed92-4d1c-a902-17c0b2e00ba5" providerId="AD" clId="Web-{6A0572ED-ADC0-4E33-8104-BC4EBCBF52AD}" dt="2021-11-22T13:35:59.280" v="0"/>
            <ac:spMkLst>
              <pc:docMk/>
              <pc:sldMasterMk cId="0" sldId="2147483684"/>
              <pc:sldLayoutMk cId="1939435096" sldId="2147483696"/>
              <ac:spMk id="25" creationId="{AEB70006-7799-4F63-912B-45662CE14500}"/>
            </ac:spMkLst>
          </pc:spChg>
        </pc:sldLayoutChg>
      </pc:sldMasterChg>
    </pc:docChg>
  </pc:docChgLst>
  <pc:docChgLst>
    <pc:chgData name="Mari-Ellen Maloney" userId="f72d0205-3f19-4bd4-baea-dc60be18cfaf" providerId="ADAL" clId="{740EFCDD-7D67-4368-9BC3-8D96C1162F6E}"/>
    <pc:docChg chg="undo custSel addSld modSld modSection">
      <pc:chgData name="Mari-Ellen Maloney" userId="f72d0205-3f19-4bd4-baea-dc60be18cfaf" providerId="ADAL" clId="{740EFCDD-7D67-4368-9BC3-8D96C1162F6E}" dt="2021-11-30T14:11:52.996" v="1266" actId="207"/>
      <pc:docMkLst>
        <pc:docMk/>
      </pc:docMkLst>
      <pc:sldChg chg="modSp mod">
        <pc:chgData name="Mari-Ellen Maloney" userId="f72d0205-3f19-4bd4-baea-dc60be18cfaf" providerId="ADAL" clId="{740EFCDD-7D67-4368-9BC3-8D96C1162F6E}" dt="2021-11-29T20:26:13.633" v="22" actId="122"/>
        <pc:sldMkLst>
          <pc:docMk/>
          <pc:sldMk cId="43703490" sldId="733"/>
        </pc:sldMkLst>
        <pc:spChg chg="mod">
          <ac:chgData name="Mari-Ellen Maloney" userId="f72d0205-3f19-4bd4-baea-dc60be18cfaf" providerId="ADAL" clId="{740EFCDD-7D67-4368-9BC3-8D96C1162F6E}" dt="2021-11-29T20:26:13.633" v="22" actId="122"/>
          <ac:spMkLst>
            <pc:docMk/>
            <pc:sldMk cId="43703490" sldId="733"/>
            <ac:spMk id="2" creationId="{00000000-0000-0000-0000-000000000000}"/>
          </ac:spMkLst>
        </pc:spChg>
      </pc:sldChg>
      <pc:sldChg chg="addSp modSp mod">
        <pc:chgData name="Mari-Ellen Maloney" userId="f72d0205-3f19-4bd4-baea-dc60be18cfaf" providerId="ADAL" clId="{740EFCDD-7D67-4368-9BC3-8D96C1162F6E}" dt="2021-11-29T20:24:34.103" v="15" actId="1076"/>
        <pc:sldMkLst>
          <pc:docMk/>
          <pc:sldMk cId="2105009127" sldId="734"/>
        </pc:sldMkLst>
        <pc:spChg chg="mod">
          <ac:chgData name="Mari-Ellen Maloney" userId="f72d0205-3f19-4bd4-baea-dc60be18cfaf" providerId="ADAL" clId="{740EFCDD-7D67-4368-9BC3-8D96C1162F6E}" dt="2021-11-29T20:24:16.735" v="12" actId="14100"/>
          <ac:spMkLst>
            <pc:docMk/>
            <pc:sldMk cId="2105009127" sldId="734"/>
            <ac:spMk id="2" creationId="{00000000-0000-0000-0000-000000000000}"/>
          </ac:spMkLst>
        </pc:spChg>
        <pc:spChg chg="mod">
          <ac:chgData name="Mari-Ellen Maloney" userId="f72d0205-3f19-4bd4-baea-dc60be18cfaf" providerId="ADAL" clId="{740EFCDD-7D67-4368-9BC3-8D96C1162F6E}" dt="2021-11-29T20:23:22.130" v="3" actId="5793"/>
          <ac:spMkLst>
            <pc:docMk/>
            <pc:sldMk cId="2105009127" sldId="734"/>
            <ac:spMk id="3" creationId="{00000000-0000-0000-0000-000000000000}"/>
          </ac:spMkLst>
        </pc:spChg>
        <pc:picChg chg="add mod">
          <ac:chgData name="Mari-Ellen Maloney" userId="f72d0205-3f19-4bd4-baea-dc60be18cfaf" providerId="ADAL" clId="{740EFCDD-7D67-4368-9BC3-8D96C1162F6E}" dt="2021-11-29T20:24:34.103" v="15" actId="1076"/>
          <ac:picMkLst>
            <pc:docMk/>
            <pc:sldMk cId="2105009127" sldId="734"/>
            <ac:picMk id="5" creationId="{9A5CE836-C80B-4CE0-BF09-D54E0D1E0D8B}"/>
          </ac:picMkLst>
        </pc:picChg>
      </pc:sldChg>
      <pc:sldChg chg="addSp delSp modSp new mod">
        <pc:chgData name="Mari-Ellen Maloney" userId="f72d0205-3f19-4bd4-baea-dc60be18cfaf" providerId="ADAL" clId="{740EFCDD-7D67-4368-9BC3-8D96C1162F6E}" dt="2021-11-29T20:29:30.438" v="38" actId="1076"/>
        <pc:sldMkLst>
          <pc:docMk/>
          <pc:sldMk cId="1146976387" sldId="774"/>
        </pc:sldMkLst>
        <pc:spChg chg="mod">
          <ac:chgData name="Mari-Ellen Maloney" userId="f72d0205-3f19-4bd4-baea-dc60be18cfaf" providerId="ADAL" clId="{740EFCDD-7D67-4368-9BC3-8D96C1162F6E}" dt="2021-11-29T20:28:33.565" v="27" actId="114"/>
          <ac:spMkLst>
            <pc:docMk/>
            <pc:sldMk cId="1146976387" sldId="774"/>
            <ac:spMk id="2" creationId="{816F2720-387B-4B9C-9E39-6D6A851E7FF2}"/>
          </ac:spMkLst>
        </pc:spChg>
        <pc:spChg chg="del mod">
          <ac:chgData name="Mari-Ellen Maloney" userId="f72d0205-3f19-4bd4-baea-dc60be18cfaf" providerId="ADAL" clId="{740EFCDD-7D67-4368-9BC3-8D96C1162F6E}" dt="2021-11-29T20:28:59.850" v="30"/>
          <ac:spMkLst>
            <pc:docMk/>
            <pc:sldMk cId="1146976387" sldId="774"/>
            <ac:spMk id="3" creationId="{E2C512E9-2EF1-49BD-B3D8-A4609A207FEF}"/>
          </ac:spMkLst>
        </pc:spChg>
        <pc:picChg chg="add mod">
          <ac:chgData name="Mari-Ellen Maloney" userId="f72d0205-3f19-4bd4-baea-dc60be18cfaf" providerId="ADAL" clId="{740EFCDD-7D67-4368-9BC3-8D96C1162F6E}" dt="2021-11-29T20:29:30.438" v="38" actId="1076"/>
          <ac:picMkLst>
            <pc:docMk/>
            <pc:sldMk cId="1146976387" sldId="774"/>
            <ac:picMk id="5" creationId="{3E2FDB04-7C95-45A8-9A9C-9C59B2FF09EB}"/>
          </ac:picMkLst>
        </pc:picChg>
      </pc:sldChg>
      <pc:sldChg chg="modSp new mod">
        <pc:chgData name="Mari-Ellen Maloney" userId="f72d0205-3f19-4bd4-baea-dc60be18cfaf" providerId="ADAL" clId="{740EFCDD-7D67-4368-9BC3-8D96C1162F6E}" dt="2021-11-29T21:24:01.491" v="104" actId="113"/>
        <pc:sldMkLst>
          <pc:docMk/>
          <pc:sldMk cId="3715539404" sldId="775"/>
        </pc:sldMkLst>
        <pc:spChg chg="mod">
          <ac:chgData name="Mari-Ellen Maloney" userId="f72d0205-3f19-4bd4-baea-dc60be18cfaf" providerId="ADAL" clId="{740EFCDD-7D67-4368-9BC3-8D96C1162F6E}" dt="2021-11-29T21:24:01.491" v="104" actId="113"/>
          <ac:spMkLst>
            <pc:docMk/>
            <pc:sldMk cId="3715539404" sldId="775"/>
            <ac:spMk id="2" creationId="{57AD5F78-9578-4760-99D7-ECE63E7A0558}"/>
          </ac:spMkLst>
        </pc:spChg>
        <pc:spChg chg="mod">
          <ac:chgData name="Mari-Ellen Maloney" userId="f72d0205-3f19-4bd4-baea-dc60be18cfaf" providerId="ADAL" clId="{740EFCDD-7D67-4368-9BC3-8D96C1162F6E}" dt="2021-11-29T21:21:40.938" v="90" actId="14100"/>
          <ac:spMkLst>
            <pc:docMk/>
            <pc:sldMk cId="3715539404" sldId="775"/>
            <ac:spMk id="3" creationId="{30A7390C-2D76-4787-AE9C-99C0395B46E6}"/>
          </ac:spMkLst>
        </pc:spChg>
      </pc:sldChg>
      <pc:sldChg chg="modSp new mod">
        <pc:chgData name="Mari-Ellen Maloney" userId="f72d0205-3f19-4bd4-baea-dc60be18cfaf" providerId="ADAL" clId="{740EFCDD-7D67-4368-9BC3-8D96C1162F6E}" dt="2021-11-30T14:11:52.996" v="1266" actId="207"/>
        <pc:sldMkLst>
          <pc:docMk/>
          <pc:sldMk cId="4132481580" sldId="776"/>
        </pc:sldMkLst>
        <pc:spChg chg="mod">
          <ac:chgData name="Mari-Ellen Maloney" userId="f72d0205-3f19-4bd4-baea-dc60be18cfaf" providerId="ADAL" clId="{740EFCDD-7D67-4368-9BC3-8D96C1162F6E}" dt="2021-11-29T21:24:39.630" v="109" actId="14100"/>
          <ac:spMkLst>
            <pc:docMk/>
            <pc:sldMk cId="4132481580" sldId="776"/>
            <ac:spMk id="2" creationId="{D4989789-F4FF-497F-82DF-B44A11761D35}"/>
          </ac:spMkLst>
        </pc:spChg>
        <pc:spChg chg="mod">
          <ac:chgData name="Mari-Ellen Maloney" userId="f72d0205-3f19-4bd4-baea-dc60be18cfaf" providerId="ADAL" clId="{740EFCDD-7D67-4368-9BC3-8D96C1162F6E}" dt="2021-11-30T14:11:52.996" v="1266" actId="207"/>
          <ac:spMkLst>
            <pc:docMk/>
            <pc:sldMk cId="4132481580" sldId="776"/>
            <ac:spMk id="3" creationId="{E0D12620-1EBA-4C65-B0CE-6DC49A72CB38}"/>
          </ac:spMkLst>
        </pc:spChg>
      </pc:sldChg>
      <pc:sldChg chg="modSp new mod">
        <pc:chgData name="Mari-Ellen Maloney" userId="f72d0205-3f19-4bd4-baea-dc60be18cfaf" providerId="ADAL" clId="{740EFCDD-7D67-4368-9BC3-8D96C1162F6E}" dt="2021-11-30T13:57:26.748" v="1194" actId="207"/>
        <pc:sldMkLst>
          <pc:docMk/>
          <pc:sldMk cId="3703972221" sldId="777"/>
        </pc:sldMkLst>
        <pc:spChg chg="mod">
          <ac:chgData name="Mari-Ellen Maloney" userId="f72d0205-3f19-4bd4-baea-dc60be18cfaf" providerId="ADAL" clId="{740EFCDD-7D67-4368-9BC3-8D96C1162F6E}" dt="2021-11-29T21:32:43.778" v="186" actId="14100"/>
          <ac:spMkLst>
            <pc:docMk/>
            <pc:sldMk cId="3703972221" sldId="777"/>
            <ac:spMk id="2" creationId="{D3A68EED-0A0A-4F65-9D40-E0BB2021BACA}"/>
          </ac:spMkLst>
        </pc:spChg>
        <pc:spChg chg="mod">
          <ac:chgData name="Mari-Ellen Maloney" userId="f72d0205-3f19-4bd4-baea-dc60be18cfaf" providerId="ADAL" clId="{740EFCDD-7D67-4368-9BC3-8D96C1162F6E}" dt="2021-11-30T13:57:26.748" v="1194" actId="207"/>
          <ac:spMkLst>
            <pc:docMk/>
            <pc:sldMk cId="3703972221" sldId="777"/>
            <ac:spMk id="3" creationId="{D62D7712-30BC-4780-951F-BAC095CE9764}"/>
          </ac:spMkLst>
        </pc:spChg>
      </pc:sldChg>
      <pc:sldChg chg="modSp add mod">
        <pc:chgData name="Mari-Ellen Maloney" userId="f72d0205-3f19-4bd4-baea-dc60be18cfaf" providerId="ADAL" clId="{740EFCDD-7D67-4368-9BC3-8D96C1162F6E}" dt="2021-11-30T13:53:31.043" v="1125" actId="113"/>
        <pc:sldMkLst>
          <pc:docMk/>
          <pc:sldMk cId="3112772005" sldId="778"/>
        </pc:sldMkLst>
        <pc:spChg chg="mod">
          <ac:chgData name="Mari-Ellen Maloney" userId="f72d0205-3f19-4bd4-baea-dc60be18cfaf" providerId="ADAL" clId="{740EFCDD-7D67-4368-9BC3-8D96C1162F6E}" dt="2021-11-30T13:53:31.043" v="1125" actId="113"/>
          <ac:spMkLst>
            <pc:docMk/>
            <pc:sldMk cId="3112772005" sldId="778"/>
            <ac:spMk id="3" creationId="{E0D12620-1EBA-4C65-B0CE-6DC49A72CB38}"/>
          </ac:spMkLst>
        </pc:spChg>
      </pc:sldChg>
      <pc:sldChg chg="addSp delSp modSp new mod">
        <pc:chgData name="Mari-Ellen Maloney" userId="f72d0205-3f19-4bd4-baea-dc60be18cfaf" providerId="ADAL" clId="{740EFCDD-7D67-4368-9BC3-8D96C1162F6E}" dt="2021-11-30T13:59:56.317" v="1197" actId="14100"/>
        <pc:sldMkLst>
          <pc:docMk/>
          <pc:sldMk cId="4067422866" sldId="779"/>
        </pc:sldMkLst>
        <pc:spChg chg="mod">
          <ac:chgData name="Mari-Ellen Maloney" userId="f72d0205-3f19-4bd4-baea-dc60be18cfaf" providerId="ADAL" clId="{740EFCDD-7D67-4368-9BC3-8D96C1162F6E}" dt="2021-11-29T21:49:08.272" v="320" actId="122"/>
          <ac:spMkLst>
            <pc:docMk/>
            <pc:sldMk cId="4067422866" sldId="779"/>
            <ac:spMk id="2" creationId="{495DB869-30B8-4CE1-824C-9F498685FD4E}"/>
          </ac:spMkLst>
        </pc:spChg>
        <pc:spChg chg="mod">
          <ac:chgData name="Mari-Ellen Maloney" userId="f72d0205-3f19-4bd4-baea-dc60be18cfaf" providerId="ADAL" clId="{740EFCDD-7D67-4368-9BC3-8D96C1162F6E}" dt="2021-11-30T13:59:56.317" v="1197" actId="14100"/>
          <ac:spMkLst>
            <pc:docMk/>
            <pc:sldMk cId="4067422866" sldId="779"/>
            <ac:spMk id="3" creationId="{5CB8359B-DD9C-4D5C-A1A8-CBDD5638F699}"/>
          </ac:spMkLst>
        </pc:spChg>
        <pc:picChg chg="add del mod">
          <ac:chgData name="Mari-Ellen Maloney" userId="f72d0205-3f19-4bd4-baea-dc60be18cfaf" providerId="ADAL" clId="{740EFCDD-7D67-4368-9BC3-8D96C1162F6E}" dt="2021-11-29T21:42:14.608" v="247" actId="478"/>
          <ac:picMkLst>
            <pc:docMk/>
            <pc:sldMk cId="4067422866" sldId="779"/>
            <ac:picMk id="5" creationId="{7D7F82FB-F263-41B8-98F0-1858C600BD09}"/>
          </ac:picMkLst>
        </pc:picChg>
        <pc:picChg chg="add mod">
          <ac:chgData name="Mari-Ellen Maloney" userId="f72d0205-3f19-4bd4-baea-dc60be18cfaf" providerId="ADAL" clId="{740EFCDD-7D67-4368-9BC3-8D96C1162F6E}" dt="2021-11-29T21:48:38.185" v="313" actId="1076"/>
          <ac:picMkLst>
            <pc:docMk/>
            <pc:sldMk cId="4067422866" sldId="779"/>
            <ac:picMk id="7" creationId="{3A909676-6A77-4689-BD8C-8041EACAC2C7}"/>
          </ac:picMkLst>
        </pc:picChg>
      </pc:sldChg>
      <pc:sldChg chg="modSp new mod">
        <pc:chgData name="Mari-Ellen Maloney" userId="f72d0205-3f19-4bd4-baea-dc60be18cfaf" providerId="ADAL" clId="{740EFCDD-7D67-4368-9BC3-8D96C1162F6E}" dt="2021-11-30T14:01:09.404" v="1199" actId="20577"/>
        <pc:sldMkLst>
          <pc:docMk/>
          <pc:sldMk cId="1615138874" sldId="780"/>
        </pc:sldMkLst>
        <pc:spChg chg="mod">
          <ac:chgData name="Mari-Ellen Maloney" userId="f72d0205-3f19-4bd4-baea-dc60be18cfaf" providerId="ADAL" clId="{740EFCDD-7D67-4368-9BC3-8D96C1162F6E}" dt="2021-11-29T21:51:00.745" v="328" actId="14100"/>
          <ac:spMkLst>
            <pc:docMk/>
            <pc:sldMk cId="1615138874" sldId="780"/>
            <ac:spMk id="2" creationId="{CE512217-1546-416B-920C-D335E5D4CFEC}"/>
          </ac:spMkLst>
        </pc:spChg>
        <pc:spChg chg="mod">
          <ac:chgData name="Mari-Ellen Maloney" userId="f72d0205-3f19-4bd4-baea-dc60be18cfaf" providerId="ADAL" clId="{740EFCDD-7D67-4368-9BC3-8D96C1162F6E}" dt="2021-11-30T14:01:09.404" v="1199" actId="20577"/>
          <ac:spMkLst>
            <pc:docMk/>
            <pc:sldMk cId="1615138874" sldId="780"/>
            <ac:spMk id="3" creationId="{4F12EE11-9B66-4134-BA19-4167F5EC403E}"/>
          </ac:spMkLst>
        </pc:spChg>
      </pc:sldChg>
      <pc:sldChg chg="modSp new mod">
        <pc:chgData name="Mari-Ellen Maloney" userId="f72d0205-3f19-4bd4-baea-dc60be18cfaf" providerId="ADAL" clId="{740EFCDD-7D67-4368-9BC3-8D96C1162F6E}" dt="2021-11-29T22:09:43.500" v="712" actId="14100"/>
        <pc:sldMkLst>
          <pc:docMk/>
          <pc:sldMk cId="1798276447" sldId="781"/>
        </pc:sldMkLst>
        <pc:spChg chg="mod">
          <ac:chgData name="Mari-Ellen Maloney" userId="f72d0205-3f19-4bd4-baea-dc60be18cfaf" providerId="ADAL" clId="{740EFCDD-7D67-4368-9BC3-8D96C1162F6E}" dt="2021-11-29T22:03:31.938" v="653" actId="14100"/>
          <ac:spMkLst>
            <pc:docMk/>
            <pc:sldMk cId="1798276447" sldId="781"/>
            <ac:spMk id="2" creationId="{4E804BC6-2554-447E-A77E-6579CB5BF14C}"/>
          </ac:spMkLst>
        </pc:spChg>
        <pc:spChg chg="mod">
          <ac:chgData name="Mari-Ellen Maloney" userId="f72d0205-3f19-4bd4-baea-dc60be18cfaf" providerId="ADAL" clId="{740EFCDD-7D67-4368-9BC3-8D96C1162F6E}" dt="2021-11-29T22:09:43.500" v="712" actId="14100"/>
          <ac:spMkLst>
            <pc:docMk/>
            <pc:sldMk cId="1798276447" sldId="781"/>
            <ac:spMk id="3" creationId="{78BD517D-B38F-46DC-A43C-34582660304D}"/>
          </ac:spMkLst>
        </pc:spChg>
      </pc:sldChg>
    </pc:docChg>
  </pc:docChgLst>
  <pc:docChgLst>
    <pc:chgData name="Daron Lowell" userId="58a0b347-ed92-4d1c-a902-17c0b2e00ba5" providerId="ADAL" clId="{7C252E7D-CE03-40DA-B4C7-EE1E7A622EF3}"/>
    <pc:docChg chg="custSel addSld delSld modSld addMainMaster delMainMaster modSection">
      <pc:chgData name="Daron Lowell" userId="58a0b347-ed92-4d1c-a902-17c0b2e00ba5" providerId="ADAL" clId="{7C252E7D-CE03-40DA-B4C7-EE1E7A622EF3}" dt="2021-11-22T13:41:12.175" v="23" actId="14100"/>
      <pc:docMkLst>
        <pc:docMk/>
      </pc:docMkLst>
      <pc:sldChg chg="addSp delSp modSp mod chgLayout">
        <pc:chgData name="Daron Lowell" userId="58a0b347-ed92-4d1c-a902-17c0b2e00ba5" providerId="ADAL" clId="{7C252E7D-CE03-40DA-B4C7-EE1E7A622EF3}" dt="2021-11-22T13:37:19.123" v="1" actId="27636"/>
        <pc:sldMkLst>
          <pc:docMk/>
          <pc:sldMk cId="1771562510" sldId="493"/>
        </pc:sldMkLst>
        <pc:spChg chg="mod ord">
          <ac:chgData name="Daron Lowell" userId="58a0b347-ed92-4d1c-a902-17c0b2e00ba5" providerId="ADAL" clId="{7C252E7D-CE03-40DA-B4C7-EE1E7A622EF3}" dt="2021-11-22T13:37:19.103" v="0" actId="6264"/>
          <ac:spMkLst>
            <pc:docMk/>
            <pc:sldMk cId="1771562510" sldId="493"/>
            <ac:spMk id="2" creationId="{00000000-0000-0000-0000-000000000000}"/>
          </ac:spMkLst>
        </pc:spChg>
        <pc:spChg chg="mod ord">
          <ac:chgData name="Daron Lowell" userId="58a0b347-ed92-4d1c-a902-17c0b2e00ba5" providerId="ADAL" clId="{7C252E7D-CE03-40DA-B4C7-EE1E7A622EF3}" dt="2021-11-22T13:37:19.123" v="1" actId="27636"/>
          <ac:spMkLst>
            <pc:docMk/>
            <pc:sldMk cId="1771562510" sldId="493"/>
            <ac:spMk id="3" creationId="{00000000-0000-0000-0000-000000000000}"/>
          </ac:spMkLst>
        </pc:spChg>
        <pc:spChg chg="mod ord">
          <ac:chgData name="Daron Lowell" userId="58a0b347-ed92-4d1c-a902-17c0b2e00ba5" providerId="ADAL" clId="{7C252E7D-CE03-40DA-B4C7-EE1E7A622EF3}" dt="2021-11-22T13:37:19.103" v="0" actId="6264"/>
          <ac:spMkLst>
            <pc:docMk/>
            <pc:sldMk cId="1771562510" sldId="493"/>
            <ac:spMk id="4" creationId="{00000000-0000-0000-0000-000000000000}"/>
          </ac:spMkLst>
        </pc:spChg>
        <pc:spChg chg="add del mod">
          <ac:chgData name="Daron Lowell" userId="58a0b347-ed92-4d1c-a902-17c0b2e00ba5" providerId="ADAL" clId="{7C252E7D-CE03-40DA-B4C7-EE1E7A622EF3}" dt="2021-11-22T13:37:19.103" v="0" actId="6264"/>
          <ac:spMkLst>
            <pc:docMk/>
            <pc:sldMk cId="1771562510" sldId="493"/>
            <ac:spMk id="5" creationId="{DEDE883B-F90D-4F73-9FD8-017451F33BDA}"/>
          </ac:spMkLst>
        </pc:spChg>
        <pc:spChg chg="add del mod">
          <ac:chgData name="Daron Lowell" userId="58a0b347-ed92-4d1c-a902-17c0b2e00ba5" providerId="ADAL" clId="{7C252E7D-CE03-40DA-B4C7-EE1E7A622EF3}" dt="2021-11-22T13:37:19.103" v="0" actId="6264"/>
          <ac:spMkLst>
            <pc:docMk/>
            <pc:sldMk cId="1771562510" sldId="493"/>
            <ac:spMk id="6" creationId="{21B24C4E-275A-43B8-AE79-8C9222627212}"/>
          </ac:spMkLst>
        </pc:spChg>
        <pc:spChg chg="add del mod">
          <ac:chgData name="Daron Lowell" userId="58a0b347-ed92-4d1c-a902-17c0b2e00ba5" providerId="ADAL" clId="{7C252E7D-CE03-40DA-B4C7-EE1E7A622EF3}" dt="2021-11-22T13:37:19.103" v="0" actId="6264"/>
          <ac:spMkLst>
            <pc:docMk/>
            <pc:sldMk cId="1771562510" sldId="493"/>
            <ac:spMk id="7" creationId="{50FB1A05-8275-4295-A54A-0F8F15A09FDC}"/>
          </ac:spMkLst>
        </pc:spChg>
      </pc:sldChg>
      <pc:sldChg chg="addSp delSp modSp mod modShow chgLayout">
        <pc:chgData name="Daron Lowell" userId="58a0b347-ed92-4d1c-a902-17c0b2e00ba5" providerId="ADAL" clId="{7C252E7D-CE03-40DA-B4C7-EE1E7A622EF3}" dt="2021-11-22T13:38:20.015" v="10" actId="729"/>
        <pc:sldMkLst>
          <pc:docMk/>
          <pc:sldMk cId="3568403922" sldId="705"/>
        </pc:sldMkLst>
        <pc:spChg chg="add del mod">
          <ac:chgData name="Daron Lowell" userId="58a0b347-ed92-4d1c-a902-17c0b2e00ba5" providerId="ADAL" clId="{7C252E7D-CE03-40DA-B4C7-EE1E7A622EF3}" dt="2021-11-22T13:38:06.580" v="9" actId="6264"/>
          <ac:spMkLst>
            <pc:docMk/>
            <pc:sldMk cId="3568403922" sldId="705"/>
            <ac:spMk id="2" creationId="{DA6542D2-864A-486D-BFAB-38752D90E409}"/>
          </ac:spMkLst>
        </pc:spChg>
        <pc:spChg chg="mod ord">
          <ac:chgData name="Daron Lowell" userId="58a0b347-ed92-4d1c-a902-17c0b2e00ba5" providerId="ADAL" clId="{7C252E7D-CE03-40DA-B4C7-EE1E7A622EF3}" dt="2021-11-22T13:38:06.580" v="9" actId="6264"/>
          <ac:spMkLst>
            <pc:docMk/>
            <pc:sldMk cId="3568403922" sldId="705"/>
            <ac:spMk id="3" creationId="{00000000-0000-0000-0000-000000000000}"/>
          </ac:spMkLst>
        </pc:spChg>
        <pc:spChg chg="mod ord">
          <ac:chgData name="Daron Lowell" userId="58a0b347-ed92-4d1c-a902-17c0b2e00ba5" providerId="ADAL" clId="{7C252E7D-CE03-40DA-B4C7-EE1E7A622EF3}" dt="2021-11-22T13:38:06.580" v="9" actId="6264"/>
          <ac:spMkLst>
            <pc:docMk/>
            <pc:sldMk cId="3568403922" sldId="705"/>
            <ac:spMk id="4" creationId="{00000000-0000-0000-0000-000000000000}"/>
          </ac:spMkLst>
        </pc:spChg>
        <pc:spChg chg="mod ord">
          <ac:chgData name="Daron Lowell" userId="58a0b347-ed92-4d1c-a902-17c0b2e00ba5" providerId="ADAL" clId="{7C252E7D-CE03-40DA-B4C7-EE1E7A622EF3}" dt="2021-11-22T13:38:06.580" v="9" actId="6264"/>
          <ac:spMkLst>
            <pc:docMk/>
            <pc:sldMk cId="3568403922" sldId="705"/>
            <ac:spMk id="5" creationId="{00000000-0000-0000-0000-000000000000}"/>
          </ac:spMkLst>
        </pc:spChg>
        <pc:spChg chg="mod ord">
          <ac:chgData name="Daron Lowell" userId="58a0b347-ed92-4d1c-a902-17c0b2e00ba5" providerId="ADAL" clId="{7C252E7D-CE03-40DA-B4C7-EE1E7A622EF3}" dt="2021-11-22T13:38:06.580" v="9" actId="6264"/>
          <ac:spMkLst>
            <pc:docMk/>
            <pc:sldMk cId="3568403922" sldId="705"/>
            <ac:spMk id="6" creationId="{00000000-0000-0000-0000-000000000000}"/>
          </ac:spMkLst>
        </pc:spChg>
        <pc:spChg chg="add del mod">
          <ac:chgData name="Daron Lowell" userId="58a0b347-ed92-4d1c-a902-17c0b2e00ba5" providerId="ADAL" clId="{7C252E7D-CE03-40DA-B4C7-EE1E7A622EF3}" dt="2021-11-22T13:38:06.580" v="9" actId="6264"/>
          <ac:spMkLst>
            <pc:docMk/>
            <pc:sldMk cId="3568403922" sldId="705"/>
            <ac:spMk id="7" creationId="{F8AE9955-B503-4042-809C-2D204A68A086}"/>
          </ac:spMkLst>
        </pc:spChg>
        <pc:spChg chg="add del mod">
          <ac:chgData name="Daron Lowell" userId="58a0b347-ed92-4d1c-a902-17c0b2e00ba5" providerId="ADAL" clId="{7C252E7D-CE03-40DA-B4C7-EE1E7A622EF3}" dt="2021-11-22T13:38:06.580" v="9" actId="6264"/>
          <ac:spMkLst>
            <pc:docMk/>
            <pc:sldMk cId="3568403922" sldId="705"/>
            <ac:spMk id="8" creationId="{EE6AEEB7-5A61-489A-9DA0-903B185CAEBA}"/>
          </ac:spMkLst>
        </pc:spChg>
        <pc:spChg chg="add del mod">
          <ac:chgData name="Daron Lowell" userId="58a0b347-ed92-4d1c-a902-17c0b2e00ba5" providerId="ADAL" clId="{7C252E7D-CE03-40DA-B4C7-EE1E7A622EF3}" dt="2021-11-22T13:38:06.580" v="9" actId="6264"/>
          <ac:spMkLst>
            <pc:docMk/>
            <pc:sldMk cId="3568403922" sldId="705"/>
            <ac:spMk id="9" creationId="{E3F3F274-AF0C-4A7C-8035-A046B22C8226}"/>
          </ac:spMkLst>
        </pc:spChg>
      </pc:sldChg>
      <pc:sldChg chg="addSp delSp modSp mod modShow chgLayout">
        <pc:chgData name="Daron Lowell" userId="58a0b347-ed92-4d1c-a902-17c0b2e00ba5" providerId="ADAL" clId="{7C252E7D-CE03-40DA-B4C7-EE1E7A622EF3}" dt="2021-11-22T13:38:20.015" v="10" actId="729"/>
        <pc:sldMkLst>
          <pc:docMk/>
          <pc:sldMk cId="1450358863" sldId="718"/>
        </pc:sldMkLst>
        <pc:spChg chg="del">
          <ac:chgData name="Daron Lowell" userId="58a0b347-ed92-4d1c-a902-17c0b2e00ba5" providerId="ADAL" clId="{7C252E7D-CE03-40DA-B4C7-EE1E7A622EF3}" dt="2021-11-22T13:38:06.580" v="9" actId="6264"/>
          <ac:spMkLst>
            <pc:docMk/>
            <pc:sldMk cId="1450358863" sldId="718"/>
            <ac:spMk id="2" creationId="{00000000-0000-0000-0000-000000000000}"/>
          </ac:spMkLst>
        </pc:spChg>
        <pc:spChg chg="mod ord">
          <ac:chgData name="Daron Lowell" userId="58a0b347-ed92-4d1c-a902-17c0b2e00ba5" providerId="ADAL" clId="{7C252E7D-CE03-40DA-B4C7-EE1E7A622EF3}" dt="2021-11-22T13:38:06.580" v="9" actId="6264"/>
          <ac:spMkLst>
            <pc:docMk/>
            <pc:sldMk cId="1450358863" sldId="718"/>
            <ac:spMk id="3" creationId="{00000000-0000-0000-0000-000000000000}"/>
          </ac:spMkLst>
        </pc:spChg>
        <pc:spChg chg="mod ord">
          <ac:chgData name="Daron Lowell" userId="58a0b347-ed92-4d1c-a902-17c0b2e00ba5" providerId="ADAL" clId="{7C252E7D-CE03-40DA-B4C7-EE1E7A622EF3}" dt="2021-11-22T13:38:06.580" v="9" actId="6264"/>
          <ac:spMkLst>
            <pc:docMk/>
            <pc:sldMk cId="1450358863" sldId="718"/>
            <ac:spMk id="4" creationId="{00000000-0000-0000-0000-000000000000}"/>
          </ac:spMkLst>
        </pc:spChg>
        <pc:spChg chg="mod ord">
          <ac:chgData name="Daron Lowell" userId="58a0b347-ed92-4d1c-a902-17c0b2e00ba5" providerId="ADAL" clId="{7C252E7D-CE03-40DA-B4C7-EE1E7A622EF3}" dt="2021-11-22T13:38:06.580" v="9" actId="6264"/>
          <ac:spMkLst>
            <pc:docMk/>
            <pc:sldMk cId="1450358863" sldId="718"/>
            <ac:spMk id="5" creationId="{00000000-0000-0000-0000-000000000000}"/>
          </ac:spMkLst>
        </pc:spChg>
        <pc:spChg chg="mod ord">
          <ac:chgData name="Daron Lowell" userId="58a0b347-ed92-4d1c-a902-17c0b2e00ba5" providerId="ADAL" clId="{7C252E7D-CE03-40DA-B4C7-EE1E7A622EF3}" dt="2021-11-22T13:38:06.580" v="9" actId="6264"/>
          <ac:spMkLst>
            <pc:docMk/>
            <pc:sldMk cId="1450358863" sldId="718"/>
            <ac:spMk id="6" creationId="{00000000-0000-0000-0000-000000000000}"/>
          </ac:spMkLst>
        </pc:spChg>
        <pc:spChg chg="add del mod">
          <ac:chgData name="Daron Lowell" userId="58a0b347-ed92-4d1c-a902-17c0b2e00ba5" providerId="ADAL" clId="{7C252E7D-CE03-40DA-B4C7-EE1E7A622EF3}" dt="2021-11-22T13:38:06.580" v="9" actId="6264"/>
          <ac:spMkLst>
            <pc:docMk/>
            <pc:sldMk cId="1450358863" sldId="718"/>
            <ac:spMk id="8" creationId="{F9EFF159-9295-4BFC-B2F3-661B5344038B}"/>
          </ac:spMkLst>
        </pc:spChg>
        <pc:spChg chg="add del mod">
          <ac:chgData name="Daron Lowell" userId="58a0b347-ed92-4d1c-a902-17c0b2e00ba5" providerId="ADAL" clId="{7C252E7D-CE03-40DA-B4C7-EE1E7A622EF3}" dt="2021-11-22T13:38:06.580" v="9" actId="6264"/>
          <ac:spMkLst>
            <pc:docMk/>
            <pc:sldMk cId="1450358863" sldId="718"/>
            <ac:spMk id="9" creationId="{7833BF98-C41F-4836-AB8A-557FF526C42F}"/>
          </ac:spMkLst>
        </pc:spChg>
        <pc:spChg chg="add del mod">
          <ac:chgData name="Daron Lowell" userId="58a0b347-ed92-4d1c-a902-17c0b2e00ba5" providerId="ADAL" clId="{7C252E7D-CE03-40DA-B4C7-EE1E7A622EF3}" dt="2021-11-22T13:38:06.580" v="9" actId="6264"/>
          <ac:spMkLst>
            <pc:docMk/>
            <pc:sldMk cId="1450358863" sldId="718"/>
            <ac:spMk id="10" creationId="{7477C6F1-69A9-4321-AE7B-0C9DE01B16E3}"/>
          </ac:spMkLst>
        </pc:spChg>
        <pc:spChg chg="add del mod">
          <ac:chgData name="Daron Lowell" userId="58a0b347-ed92-4d1c-a902-17c0b2e00ba5" providerId="ADAL" clId="{7C252E7D-CE03-40DA-B4C7-EE1E7A622EF3}" dt="2021-11-22T13:38:06.580" v="9" actId="6264"/>
          <ac:spMkLst>
            <pc:docMk/>
            <pc:sldMk cId="1450358863" sldId="718"/>
            <ac:spMk id="11" creationId="{9C59BE49-B4FB-4E66-824D-B2C7121761A2}"/>
          </ac:spMkLst>
        </pc:spChg>
        <pc:spChg chg="add mod ord">
          <ac:chgData name="Daron Lowell" userId="58a0b347-ed92-4d1c-a902-17c0b2e00ba5" providerId="ADAL" clId="{7C252E7D-CE03-40DA-B4C7-EE1E7A622EF3}" dt="2021-11-22T13:38:06.580" v="9" actId="6264"/>
          <ac:spMkLst>
            <pc:docMk/>
            <pc:sldMk cId="1450358863" sldId="718"/>
            <ac:spMk id="12" creationId="{A7E4DB20-7E58-4269-B5A5-3EEE205FFD69}"/>
          </ac:spMkLst>
        </pc:spChg>
      </pc:sldChg>
      <pc:sldChg chg="addSp delSp modSp mod chgLayout">
        <pc:chgData name="Daron Lowell" userId="58a0b347-ed92-4d1c-a902-17c0b2e00ba5" providerId="ADAL" clId="{7C252E7D-CE03-40DA-B4C7-EE1E7A622EF3}" dt="2021-11-22T13:41:12.175" v="23" actId="14100"/>
        <pc:sldMkLst>
          <pc:docMk/>
          <pc:sldMk cId="2010596234" sldId="721"/>
        </pc:sldMkLst>
        <pc:spChg chg="add del mod">
          <ac:chgData name="Daron Lowell" userId="58a0b347-ed92-4d1c-a902-17c0b2e00ba5" providerId="ADAL" clId="{7C252E7D-CE03-40DA-B4C7-EE1E7A622EF3}" dt="2021-11-22T13:39:04.796" v="17" actId="6264"/>
          <ac:spMkLst>
            <pc:docMk/>
            <pc:sldMk cId="2010596234" sldId="721"/>
            <ac:spMk id="2" creationId="{EBB6EAB3-CF1E-475A-B174-7BDFFD951B13}"/>
          </ac:spMkLst>
        </pc:spChg>
        <pc:spChg chg="mod ord">
          <ac:chgData name="Daron Lowell" userId="58a0b347-ed92-4d1c-a902-17c0b2e00ba5" providerId="ADAL" clId="{7C252E7D-CE03-40DA-B4C7-EE1E7A622EF3}" dt="2021-11-22T13:39:04.796" v="17" actId="6264"/>
          <ac:spMkLst>
            <pc:docMk/>
            <pc:sldMk cId="2010596234" sldId="721"/>
            <ac:spMk id="3" creationId="{00000000-0000-0000-0000-000000000000}"/>
          </ac:spMkLst>
        </pc:spChg>
        <pc:spChg chg="add del mod">
          <ac:chgData name="Daron Lowell" userId="58a0b347-ed92-4d1c-a902-17c0b2e00ba5" providerId="ADAL" clId="{7C252E7D-CE03-40DA-B4C7-EE1E7A622EF3}" dt="2021-11-22T13:39:04.796" v="17" actId="6264"/>
          <ac:spMkLst>
            <pc:docMk/>
            <pc:sldMk cId="2010596234" sldId="721"/>
            <ac:spMk id="4" creationId="{F95CA29F-D503-4D20-9AFD-4BA4F33ADC5D}"/>
          </ac:spMkLst>
        </pc:spChg>
        <pc:spChg chg="add del mod">
          <ac:chgData name="Daron Lowell" userId="58a0b347-ed92-4d1c-a902-17c0b2e00ba5" providerId="ADAL" clId="{7C252E7D-CE03-40DA-B4C7-EE1E7A622EF3}" dt="2021-11-22T13:39:04.796" v="17" actId="6264"/>
          <ac:spMkLst>
            <pc:docMk/>
            <pc:sldMk cId="2010596234" sldId="721"/>
            <ac:spMk id="5" creationId="{860074AA-3CF7-4DCE-A07C-CA458F58FE97}"/>
          </ac:spMkLst>
        </pc:spChg>
        <pc:spChg chg="add mod ord">
          <ac:chgData name="Daron Lowell" userId="58a0b347-ed92-4d1c-a902-17c0b2e00ba5" providerId="ADAL" clId="{7C252E7D-CE03-40DA-B4C7-EE1E7A622EF3}" dt="2021-11-22T13:39:04.796" v="17" actId="6264"/>
          <ac:spMkLst>
            <pc:docMk/>
            <pc:sldMk cId="2010596234" sldId="721"/>
            <ac:spMk id="6" creationId="{9256A994-9631-4B90-8F6D-FD0B88ED37D5}"/>
          </ac:spMkLst>
        </pc:spChg>
        <pc:spChg chg="mod ord">
          <ac:chgData name="Daron Lowell" userId="58a0b347-ed92-4d1c-a902-17c0b2e00ba5" providerId="ADAL" clId="{7C252E7D-CE03-40DA-B4C7-EE1E7A622EF3}" dt="2021-11-22T13:39:04.796" v="17" actId="6264"/>
          <ac:spMkLst>
            <pc:docMk/>
            <pc:sldMk cId="2010596234" sldId="721"/>
            <ac:spMk id="18" creationId="{00000000-0000-0000-0000-000000000000}"/>
          </ac:spMkLst>
        </pc:spChg>
        <pc:spChg chg="mod ord">
          <ac:chgData name="Daron Lowell" userId="58a0b347-ed92-4d1c-a902-17c0b2e00ba5" providerId="ADAL" clId="{7C252E7D-CE03-40DA-B4C7-EE1E7A622EF3}" dt="2021-11-22T13:41:12.175" v="23" actId="14100"/>
          <ac:spMkLst>
            <pc:docMk/>
            <pc:sldMk cId="2010596234" sldId="721"/>
            <ac:spMk id="21" creationId="{00000000-0000-0000-0000-000000000000}"/>
          </ac:spMkLst>
        </pc:spChg>
        <pc:spChg chg="del">
          <ac:chgData name="Daron Lowell" userId="58a0b347-ed92-4d1c-a902-17c0b2e00ba5" providerId="ADAL" clId="{7C252E7D-CE03-40DA-B4C7-EE1E7A622EF3}" dt="2021-11-22T13:39:04.796" v="17" actId="6264"/>
          <ac:spMkLst>
            <pc:docMk/>
            <pc:sldMk cId="2010596234" sldId="721"/>
            <ac:spMk id="25" creationId="{00000000-0000-0000-0000-000000000000}"/>
          </ac:spMkLst>
        </pc:spChg>
      </pc:sldChg>
      <pc:sldChg chg="addSp delSp modSp del mod chgLayout">
        <pc:chgData name="Daron Lowell" userId="58a0b347-ed92-4d1c-a902-17c0b2e00ba5" providerId="ADAL" clId="{7C252E7D-CE03-40DA-B4C7-EE1E7A622EF3}" dt="2021-11-22T13:41:00.969" v="22" actId="2696"/>
        <pc:sldMkLst>
          <pc:docMk/>
          <pc:sldMk cId="2840181081" sldId="722"/>
        </pc:sldMkLst>
        <pc:spChg chg="mod ord">
          <ac:chgData name="Daron Lowell" userId="58a0b347-ed92-4d1c-a902-17c0b2e00ba5" providerId="ADAL" clId="{7C252E7D-CE03-40DA-B4C7-EE1E7A622EF3}" dt="2021-11-22T13:39:04.796" v="17" actId="6264"/>
          <ac:spMkLst>
            <pc:docMk/>
            <pc:sldMk cId="2840181081" sldId="722"/>
            <ac:spMk id="2" creationId="{00000000-0000-0000-0000-000000000000}"/>
          </ac:spMkLst>
        </pc:spChg>
        <pc:spChg chg="mod ord">
          <ac:chgData name="Daron Lowell" userId="58a0b347-ed92-4d1c-a902-17c0b2e00ba5" providerId="ADAL" clId="{7C252E7D-CE03-40DA-B4C7-EE1E7A622EF3}" dt="2021-11-22T13:39:04.796" v="17" actId="6264"/>
          <ac:spMkLst>
            <pc:docMk/>
            <pc:sldMk cId="2840181081" sldId="722"/>
            <ac:spMk id="3" creationId="{00000000-0000-0000-0000-000000000000}"/>
          </ac:spMkLst>
        </pc:spChg>
        <pc:spChg chg="add del mod">
          <ac:chgData name="Daron Lowell" userId="58a0b347-ed92-4d1c-a902-17c0b2e00ba5" providerId="ADAL" clId="{7C252E7D-CE03-40DA-B4C7-EE1E7A622EF3}" dt="2021-11-22T13:39:04.796" v="17" actId="6264"/>
          <ac:spMkLst>
            <pc:docMk/>
            <pc:sldMk cId="2840181081" sldId="722"/>
            <ac:spMk id="5" creationId="{F394D480-8B94-47CA-B031-26551FC5908A}"/>
          </ac:spMkLst>
        </pc:spChg>
        <pc:spChg chg="add del mod">
          <ac:chgData name="Daron Lowell" userId="58a0b347-ed92-4d1c-a902-17c0b2e00ba5" providerId="ADAL" clId="{7C252E7D-CE03-40DA-B4C7-EE1E7A622EF3}" dt="2021-11-22T13:39:04.796" v="17" actId="6264"/>
          <ac:spMkLst>
            <pc:docMk/>
            <pc:sldMk cId="2840181081" sldId="722"/>
            <ac:spMk id="6" creationId="{4318AB4C-FACF-457C-AE29-C620CE084916}"/>
          </ac:spMkLst>
        </pc:spChg>
        <pc:spChg chg="add del mod">
          <ac:chgData name="Daron Lowell" userId="58a0b347-ed92-4d1c-a902-17c0b2e00ba5" providerId="ADAL" clId="{7C252E7D-CE03-40DA-B4C7-EE1E7A622EF3}" dt="2021-11-22T13:39:04.796" v="17" actId="6264"/>
          <ac:spMkLst>
            <pc:docMk/>
            <pc:sldMk cId="2840181081" sldId="722"/>
            <ac:spMk id="7" creationId="{F58B9CA0-E7E4-45B9-911B-7112A6350C6F}"/>
          </ac:spMkLst>
        </pc:spChg>
        <pc:spChg chg="mod ord">
          <ac:chgData name="Daron Lowell" userId="58a0b347-ed92-4d1c-a902-17c0b2e00ba5" providerId="ADAL" clId="{7C252E7D-CE03-40DA-B4C7-EE1E7A622EF3}" dt="2021-11-22T13:39:04.796" v="17" actId="6264"/>
          <ac:spMkLst>
            <pc:docMk/>
            <pc:sldMk cId="2840181081" sldId="722"/>
            <ac:spMk id="8" creationId="{00000000-0000-0000-0000-000000000000}"/>
          </ac:spMkLst>
        </pc:spChg>
        <pc:spChg chg="add del mod">
          <ac:chgData name="Daron Lowell" userId="58a0b347-ed92-4d1c-a902-17c0b2e00ba5" providerId="ADAL" clId="{7C252E7D-CE03-40DA-B4C7-EE1E7A622EF3}" dt="2021-11-22T13:39:04.796" v="17" actId="6264"/>
          <ac:spMkLst>
            <pc:docMk/>
            <pc:sldMk cId="2840181081" sldId="722"/>
            <ac:spMk id="10" creationId="{1EDE4D48-7066-4302-A280-4015B9CE60A5}"/>
          </ac:spMkLst>
        </pc:spChg>
        <pc:spChg chg="mod ord">
          <ac:chgData name="Daron Lowell" userId="58a0b347-ed92-4d1c-a902-17c0b2e00ba5" providerId="ADAL" clId="{7C252E7D-CE03-40DA-B4C7-EE1E7A622EF3}" dt="2021-11-22T13:39:04.796" v="17" actId="6264"/>
          <ac:spMkLst>
            <pc:docMk/>
            <pc:sldMk cId="2840181081" sldId="722"/>
            <ac:spMk id="18" creationId="{00000000-0000-0000-0000-000000000000}"/>
          </ac:spMkLst>
        </pc:spChg>
      </pc:sldChg>
      <pc:sldChg chg="mod modShow">
        <pc:chgData name="Daron Lowell" userId="58a0b347-ed92-4d1c-a902-17c0b2e00ba5" providerId="ADAL" clId="{7C252E7D-CE03-40DA-B4C7-EE1E7A622EF3}" dt="2021-11-22T13:38:20.015" v="10" actId="729"/>
        <pc:sldMkLst>
          <pc:docMk/>
          <pc:sldMk cId="805680494" sldId="723"/>
        </pc:sldMkLst>
      </pc:sldChg>
      <pc:sldChg chg="addSp delSp modSp mod chgLayout">
        <pc:chgData name="Daron Lowell" userId="58a0b347-ed92-4d1c-a902-17c0b2e00ba5" providerId="ADAL" clId="{7C252E7D-CE03-40DA-B4C7-EE1E7A622EF3}" dt="2021-11-22T13:38:49.598" v="15" actId="6264"/>
        <pc:sldMkLst>
          <pc:docMk/>
          <pc:sldMk cId="43703490" sldId="733"/>
        </pc:sldMkLst>
        <pc:spChg chg="mod ord">
          <ac:chgData name="Daron Lowell" userId="58a0b347-ed92-4d1c-a902-17c0b2e00ba5" providerId="ADAL" clId="{7C252E7D-CE03-40DA-B4C7-EE1E7A622EF3}" dt="2021-11-22T13:38:49.598" v="15" actId="6264"/>
          <ac:spMkLst>
            <pc:docMk/>
            <pc:sldMk cId="43703490" sldId="733"/>
            <ac:spMk id="2" creationId="{00000000-0000-0000-0000-000000000000}"/>
          </ac:spMkLst>
        </pc:spChg>
        <pc:spChg chg="mod ord">
          <ac:chgData name="Daron Lowell" userId="58a0b347-ed92-4d1c-a902-17c0b2e00ba5" providerId="ADAL" clId="{7C252E7D-CE03-40DA-B4C7-EE1E7A622EF3}" dt="2021-11-22T13:38:49.598" v="15" actId="6264"/>
          <ac:spMkLst>
            <pc:docMk/>
            <pc:sldMk cId="43703490" sldId="733"/>
            <ac:spMk id="3" creationId="{00000000-0000-0000-0000-000000000000}"/>
          </ac:spMkLst>
        </pc:spChg>
        <pc:spChg chg="mod ord">
          <ac:chgData name="Daron Lowell" userId="58a0b347-ed92-4d1c-a902-17c0b2e00ba5" providerId="ADAL" clId="{7C252E7D-CE03-40DA-B4C7-EE1E7A622EF3}" dt="2021-11-22T13:38:49.598" v="15" actId="6264"/>
          <ac:spMkLst>
            <pc:docMk/>
            <pc:sldMk cId="43703490" sldId="733"/>
            <ac:spMk id="4" creationId="{00000000-0000-0000-0000-000000000000}"/>
          </ac:spMkLst>
        </pc:spChg>
        <pc:spChg chg="add del mod">
          <ac:chgData name="Daron Lowell" userId="58a0b347-ed92-4d1c-a902-17c0b2e00ba5" providerId="ADAL" clId="{7C252E7D-CE03-40DA-B4C7-EE1E7A622EF3}" dt="2021-11-22T13:38:49.598" v="15" actId="6264"/>
          <ac:spMkLst>
            <pc:docMk/>
            <pc:sldMk cId="43703490" sldId="733"/>
            <ac:spMk id="5" creationId="{0F96F868-2389-463C-BAE4-F5A351B1F1BE}"/>
          </ac:spMkLst>
        </pc:spChg>
        <pc:spChg chg="add del mod">
          <ac:chgData name="Daron Lowell" userId="58a0b347-ed92-4d1c-a902-17c0b2e00ba5" providerId="ADAL" clId="{7C252E7D-CE03-40DA-B4C7-EE1E7A622EF3}" dt="2021-11-22T13:38:49.598" v="15" actId="6264"/>
          <ac:spMkLst>
            <pc:docMk/>
            <pc:sldMk cId="43703490" sldId="733"/>
            <ac:spMk id="6" creationId="{4EC949A8-96AD-4FD6-A32F-FBC3F7B89CE7}"/>
          </ac:spMkLst>
        </pc:spChg>
        <pc:spChg chg="add del mod">
          <ac:chgData name="Daron Lowell" userId="58a0b347-ed92-4d1c-a902-17c0b2e00ba5" providerId="ADAL" clId="{7C252E7D-CE03-40DA-B4C7-EE1E7A622EF3}" dt="2021-11-22T13:38:49.598" v="15" actId="6264"/>
          <ac:spMkLst>
            <pc:docMk/>
            <pc:sldMk cId="43703490" sldId="733"/>
            <ac:spMk id="7" creationId="{A8D5A5AD-CE79-4619-91C9-DD852860B266}"/>
          </ac:spMkLst>
        </pc:spChg>
      </pc:sldChg>
      <pc:sldChg chg="addSp delSp modSp mod chgLayout">
        <pc:chgData name="Daron Lowell" userId="58a0b347-ed92-4d1c-a902-17c0b2e00ba5" providerId="ADAL" clId="{7C252E7D-CE03-40DA-B4C7-EE1E7A622EF3}" dt="2021-11-22T13:38:49.639" v="16" actId="27636"/>
        <pc:sldMkLst>
          <pc:docMk/>
          <pc:sldMk cId="2105009127" sldId="734"/>
        </pc:sldMkLst>
        <pc:spChg chg="mod ord">
          <ac:chgData name="Daron Lowell" userId="58a0b347-ed92-4d1c-a902-17c0b2e00ba5" providerId="ADAL" clId="{7C252E7D-CE03-40DA-B4C7-EE1E7A622EF3}" dt="2021-11-22T13:38:49.598" v="15" actId="6264"/>
          <ac:spMkLst>
            <pc:docMk/>
            <pc:sldMk cId="2105009127" sldId="734"/>
            <ac:spMk id="2" creationId="{00000000-0000-0000-0000-000000000000}"/>
          </ac:spMkLst>
        </pc:spChg>
        <pc:spChg chg="mod ord">
          <ac:chgData name="Daron Lowell" userId="58a0b347-ed92-4d1c-a902-17c0b2e00ba5" providerId="ADAL" clId="{7C252E7D-CE03-40DA-B4C7-EE1E7A622EF3}" dt="2021-11-22T13:38:49.639" v="16" actId="27636"/>
          <ac:spMkLst>
            <pc:docMk/>
            <pc:sldMk cId="2105009127" sldId="734"/>
            <ac:spMk id="3" creationId="{00000000-0000-0000-0000-000000000000}"/>
          </ac:spMkLst>
        </pc:spChg>
        <pc:spChg chg="mod ord">
          <ac:chgData name="Daron Lowell" userId="58a0b347-ed92-4d1c-a902-17c0b2e00ba5" providerId="ADAL" clId="{7C252E7D-CE03-40DA-B4C7-EE1E7A622EF3}" dt="2021-11-22T13:38:49.598" v="15" actId="6264"/>
          <ac:spMkLst>
            <pc:docMk/>
            <pc:sldMk cId="2105009127" sldId="734"/>
            <ac:spMk id="4" creationId="{00000000-0000-0000-0000-000000000000}"/>
          </ac:spMkLst>
        </pc:spChg>
        <pc:spChg chg="add del mod">
          <ac:chgData name="Daron Lowell" userId="58a0b347-ed92-4d1c-a902-17c0b2e00ba5" providerId="ADAL" clId="{7C252E7D-CE03-40DA-B4C7-EE1E7A622EF3}" dt="2021-11-22T13:38:49.598" v="15" actId="6264"/>
          <ac:spMkLst>
            <pc:docMk/>
            <pc:sldMk cId="2105009127" sldId="734"/>
            <ac:spMk id="5" creationId="{7D6C0726-0803-416B-A627-8A13EF896B6C}"/>
          </ac:spMkLst>
        </pc:spChg>
        <pc:spChg chg="add del mod">
          <ac:chgData name="Daron Lowell" userId="58a0b347-ed92-4d1c-a902-17c0b2e00ba5" providerId="ADAL" clId="{7C252E7D-CE03-40DA-B4C7-EE1E7A622EF3}" dt="2021-11-22T13:38:49.598" v="15" actId="6264"/>
          <ac:spMkLst>
            <pc:docMk/>
            <pc:sldMk cId="2105009127" sldId="734"/>
            <ac:spMk id="6" creationId="{0AB7D48E-CD2E-4B5A-A8D7-828905D4DABA}"/>
          </ac:spMkLst>
        </pc:spChg>
        <pc:spChg chg="add del mod">
          <ac:chgData name="Daron Lowell" userId="58a0b347-ed92-4d1c-a902-17c0b2e00ba5" providerId="ADAL" clId="{7C252E7D-CE03-40DA-B4C7-EE1E7A622EF3}" dt="2021-11-22T13:38:49.598" v="15" actId="6264"/>
          <ac:spMkLst>
            <pc:docMk/>
            <pc:sldMk cId="2105009127" sldId="734"/>
            <ac:spMk id="7" creationId="{E0E47D14-3C1B-461A-A480-8DEEF2E2C22D}"/>
          </ac:spMkLst>
        </pc:spChg>
      </pc:sldChg>
      <pc:sldChg chg="addSp delSp modSp mod chgLayout">
        <pc:chgData name="Daron Lowell" userId="58a0b347-ed92-4d1c-a902-17c0b2e00ba5" providerId="ADAL" clId="{7C252E7D-CE03-40DA-B4C7-EE1E7A622EF3}" dt="2021-11-22T13:37:28.552" v="2" actId="6264"/>
        <pc:sldMkLst>
          <pc:docMk/>
          <pc:sldMk cId="3641778190" sldId="741"/>
        </pc:sldMkLst>
        <pc:spChg chg="mod ord">
          <ac:chgData name="Daron Lowell" userId="58a0b347-ed92-4d1c-a902-17c0b2e00ba5" providerId="ADAL" clId="{7C252E7D-CE03-40DA-B4C7-EE1E7A622EF3}" dt="2021-11-22T13:37:28.552" v="2" actId="6264"/>
          <ac:spMkLst>
            <pc:docMk/>
            <pc:sldMk cId="3641778190" sldId="741"/>
            <ac:spMk id="2" creationId="{00000000-0000-0000-0000-000000000000}"/>
          </ac:spMkLst>
        </pc:spChg>
        <pc:spChg chg="add del mod">
          <ac:chgData name="Daron Lowell" userId="58a0b347-ed92-4d1c-a902-17c0b2e00ba5" providerId="ADAL" clId="{7C252E7D-CE03-40DA-B4C7-EE1E7A622EF3}" dt="2021-11-22T13:37:28.552" v="2" actId="6264"/>
          <ac:spMkLst>
            <pc:docMk/>
            <pc:sldMk cId="3641778190" sldId="741"/>
            <ac:spMk id="3" creationId="{80122778-075B-4DE6-A613-B5C97C7BE5FB}"/>
          </ac:spMkLst>
        </pc:spChg>
        <pc:spChg chg="mod ord">
          <ac:chgData name="Daron Lowell" userId="58a0b347-ed92-4d1c-a902-17c0b2e00ba5" providerId="ADAL" clId="{7C252E7D-CE03-40DA-B4C7-EE1E7A622EF3}" dt="2021-11-22T13:37:28.552" v="2" actId="6264"/>
          <ac:spMkLst>
            <pc:docMk/>
            <pc:sldMk cId="3641778190" sldId="741"/>
            <ac:spMk id="4" creationId="{00000000-0000-0000-0000-000000000000}"/>
          </ac:spMkLst>
        </pc:spChg>
        <pc:spChg chg="add del mod">
          <ac:chgData name="Daron Lowell" userId="58a0b347-ed92-4d1c-a902-17c0b2e00ba5" providerId="ADAL" clId="{7C252E7D-CE03-40DA-B4C7-EE1E7A622EF3}" dt="2021-11-22T13:37:28.552" v="2" actId="6264"/>
          <ac:spMkLst>
            <pc:docMk/>
            <pc:sldMk cId="3641778190" sldId="741"/>
            <ac:spMk id="5" creationId="{69379F8E-252F-4ED8-8165-3C1AEDD1386C}"/>
          </ac:spMkLst>
        </pc:spChg>
        <pc:spChg chg="mod ord">
          <ac:chgData name="Daron Lowell" userId="58a0b347-ed92-4d1c-a902-17c0b2e00ba5" providerId="ADAL" clId="{7C252E7D-CE03-40DA-B4C7-EE1E7A622EF3}" dt="2021-11-22T13:37:28.552" v="2" actId="6264"/>
          <ac:spMkLst>
            <pc:docMk/>
            <pc:sldMk cId="3641778190" sldId="741"/>
            <ac:spMk id="7" creationId="{00000000-0000-0000-0000-000000000000}"/>
          </ac:spMkLst>
        </pc:spChg>
        <pc:spChg chg="add del mod">
          <ac:chgData name="Daron Lowell" userId="58a0b347-ed92-4d1c-a902-17c0b2e00ba5" providerId="ADAL" clId="{7C252E7D-CE03-40DA-B4C7-EE1E7A622EF3}" dt="2021-11-22T13:37:28.552" v="2" actId="6264"/>
          <ac:spMkLst>
            <pc:docMk/>
            <pc:sldMk cId="3641778190" sldId="741"/>
            <ac:spMk id="8" creationId="{CFB3F243-C103-4C58-BCB6-E0AC75EE48E1}"/>
          </ac:spMkLst>
        </pc:spChg>
      </pc:sldChg>
      <pc:sldChg chg="addSp delSp modSp mod chgLayout">
        <pc:chgData name="Daron Lowell" userId="58a0b347-ed92-4d1c-a902-17c0b2e00ba5" providerId="ADAL" clId="{7C252E7D-CE03-40DA-B4C7-EE1E7A622EF3}" dt="2021-11-22T13:37:28.592" v="3" actId="27636"/>
        <pc:sldMkLst>
          <pc:docMk/>
          <pc:sldMk cId="3570939281" sldId="742"/>
        </pc:sldMkLst>
        <pc:spChg chg="mod ord">
          <ac:chgData name="Daron Lowell" userId="58a0b347-ed92-4d1c-a902-17c0b2e00ba5" providerId="ADAL" clId="{7C252E7D-CE03-40DA-B4C7-EE1E7A622EF3}" dt="2021-11-22T13:37:28.552" v="2" actId="6264"/>
          <ac:spMkLst>
            <pc:docMk/>
            <pc:sldMk cId="3570939281" sldId="742"/>
            <ac:spMk id="2" creationId="{00000000-0000-0000-0000-000000000000}"/>
          </ac:spMkLst>
        </pc:spChg>
        <pc:spChg chg="add del mod">
          <ac:chgData name="Daron Lowell" userId="58a0b347-ed92-4d1c-a902-17c0b2e00ba5" providerId="ADAL" clId="{7C252E7D-CE03-40DA-B4C7-EE1E7A622EF3}" dt="2021-11-22T13:37:28.552" v="2" actId="6264"/>
          <ac:spMkLst>
            <pc:docMk/>
            <pc:sldMk cId="3570939281" sldId="742"/>
            <ac:spMk id="3" creationId="{8C8CB780-5FB2-41E1-B4C2-AFFA53C0524D}"/>
          </ac:spMkLst>
        </pc:spChg>
        <pc:spChg chg="mod ord">
          <ac:chgData name="Daron Lowell" userId="58a0b347-ed92-4d1c-a902-17c0b2e00ba5" providerId="ADAL" clId="{7C252E7D-CE03-40DA-B4C7-EE1E7A622EF3}" dt="2021-11-22T13:37:28.552" v="2" actId="6264"/>
          <ac:spMkLst>
            <pc:docMk/>
            <pc:sldMk cId="3570939281" sldId="742"/>
            <ac:spMk id="4" creationId="{00000000-0000-0000-0000-000000000000}"/>
          </ac:spMkLst>
        </pc:spChg>
        <pc:spChg chg="add del mod">
          <ac:chgData name="Daron Lowell" userId="58a0b347-ed92-4d1c-a902-17c0b2e00ba5" providerId="ADAL" clId="{7C252E7D-CE03-40DA-B4C7-EE1E7A622EF3}" dt="2021-11-22T13:37:28.552" v="2" actId="6264"/>
          <ac:spMkLst>
            <pc:docMk/>
            <pc:sldMk cId="3570939281" sldId="742"/>
            <ac:spMk id="5" creationId="{3E0D1252-E380-4618-B437-A80E02BD4AFD}"/>
          </ac:spMkLst>
        </pc:spChg>
        <pc:spChg chg="add del mod">
          <ac:chgData name="Daron Lowell" userId="58a0b347-ed92-4d1c-a902-17c0b2e00ba5" providerId="ADAL" clId="{7C252E7D-CE03-40DA-B4C7-EE1E7A622EF3}" dt="2021-11-22T13:37:28.552" v="2" actId="6264"/>
          <ac:spMkLst>
            <pc:docMk/>
            <pc:sldMk cId="3570939281" sldId="742"/>
            <ac:spMk id="7" creationId="{C3DF7EBF-A451-4B9C-AF4A-EDC0E4832354}"/>
          </ac:spMkLst>
        </pc:spChg>
        <pc:spChg chg="mod ord">
          <ac:chgData name="Daron Lowell" userId="58a0b347-ed92-4d1c-a902-17c0b2e00ba5" providerId="ADAL" clId="{7C252E7D-CE03-40DA-B4C7-EE1E7A622EF3}" dt="2021-11-22T13:37:28.592" v="3" actId="27636"/>
          <ac:spMkLst>
            <pc:docMk/>
            <pc:sldMk cId="3570939281" sldId="742"/>
            <ac:spMk id="8" creationId="{00000000-0000-0000-0000-000000000000}"/>
          </ac:spMkLst>
        </pc:spChg>
      </pc:sldChg>
      <pc:sldChg chg="addSp delSp modSp mod chgLayout">
        <pc:chgData name="Daron Lowell" userId="58a0b347-ed92-4d1c-a902-17c0b2e00ba5" providerId="ADAL" clId="{7C252E7D-CE03-40DA-B4C7-EE1E7A622EF3}" dt="2021-11-22T13:37:28.597" v="4" actId="27636"/>
        <pc:sldMkLst>
          <pc:docMk/>
          <pc:sldMk cId="2746019821" sldId="743"/>
        </pc:sldMkLst>
        <pc:spChg chg="mod ord">
          <ac:chgData name="Daron Lowell" userId="58a0b347-ed92-4d1c-a902-17c0b2e00ba5" providerId="ADAL" clId="{7C252E7D-CE03-40DA-B4C7-EE1E7A622EF3}" dt="2021-11-22T13:37:28.552" v="2" actId="6264"/>
          <ac:spMkLst>
            <pc:docMk/>
            <pc:sldMk cId="2746019821" sldId="743"/>
            <ac:spMk id="2" creationId="{00000000-0000-0000-0000-000000000000}"/>
          </ac:spMkLst>
        </pc:spChg>
        <pc:spChg chg="add del mod">
          <ac:chgData name="Daron Lowell" userId="58a0b347-ed92-4d1c-a902-17c0b2e00ba5" providerId="ADAL" clId="{7C252E7D-CE03-40DA-B4C7-EE1E7A622EF3}" dt="2021-11-22T13:37:28.552" v="2" actId="6264"/>
          <ac:spMkLst>
            <pc:docMk/>
            <pc:sldMk cId="2746019821" sldId="743"/>
            <ac:spMk id="3" creationId="{5E110808-1EAE-47F7-B94B-90178F015D21}"/>
          </ac:spMkLst>
        </pc:spChg>
        <pc:spChg chg="mod ord">
          <ac:chgData name="Daron Lowell" userId="58a0b347-ed92-4d1c-a902-17c0b2e00ba5" providerId="ADAL" clId="{7C252E7D-CE03-40DA-B4C7-EE1E7A622EF3}" dt="2021-11-22T13:37:28.552" v="2" actId="6264"/>
          <ac:spMkLst>
            <pc:docMk/>
            <pc:sldMk cId="2746019821" sldId="743"/>
            <ac:spMk id="4" creationId="{00000000-0000-0000-0000-000000000000}"/>
          </ac:spMkLst>
        </pc:spChg>
        <pc:spChg chg="add del mod">
          <ac:chgData name="Daron Lowell" userId="58a0b347-ed92-4d1c-a902-17c0b2e00ba5" providerId="ADAL" clId="{7C252E7D-CE03-40DA-B4C7-EE1E7A622EF3}" dt="2021-11-22T13:37:28.552" v="2" actId="6264"/>
          <ac:spMkLst>
            <pc:docMk/>
            <pc:sldMk cId="2746019821" sldId="743"/>
            <ac:spMk id="5" creationId="{5762AEE6-2CBA-409E-A0C2-788979060E85}"/>
          </ac:spMkLst>
        </pc:spChg>
        <pc:spChg chg="mod ord">
          <ac:chgData name="Daron Lowell" userId="58a0b347-ed92-4d1c-a902-17c0b2e00ba5" providerId="ADAL" clId="{7C252E7D-CE03-40DA-B4C7-EE1E7A622EF3}" dt="2021-11-22T13:37:28.597" v="4" actId="27636"/>
          <ac:spMkLst>
            <pc:docMk/>
            <pc:sldMk cId="2746019821" sldId="743"/>
            <ac:spMk id="7" creationId="{00000000-0000-0000-0000-000000000000}"/>
          </ac:spMkLst>
        </pc:spChg>
        <pc:spChg chg="add del mod">
          <ac:chgData name="Daron Lowell" userId="58a0b347-ed92-4d1c-a902-17c0b2e00ba5" providerId="ADAL" clId="{7C252E7D-CE03-40DA-B4C7-EE1E7A622EF3}" dt="2021-11-22T13:37:28.552" v="2" actId="6264"/>
          <ac:spMkLst>
            <pc:docMk/>
            <pc:sldMk cId="2746019821" sldId="743"/>
            <ac:spMk id="8" creationId="{6FF623CA-3419-4A23-B607-98B75870C988}"/>
          </ac:spMkLst>
        </pc:spChg>
      </pc:sldChg>
      <pc:sldChg chg="addSp delSp modSp mod chgLayout">
        <pc:chgData name="Daron Lowell" userId="58a0b347-ed92-4d1c-a902-17c0b2e00ba5" providerId="ADAL" clId="{7C252E7D-CE03-40DA-B4C7-EE1E7A622EF3}" dt="2021-11-22T13:37:28.610" v="5" actId="27636"/>
        <pc:sldMkLst>
          <pc:docMk/>
          <pc:sldMk cId="1662206421" sldId="744"/>
        </pc:sldMkLst>
        <pc:spChg chg="mod ord">
          <ac:chgData name="Daron Lowell" userId="58a0b347-ed92-4d1c-a902-17c0b2e00ba5" providerId="ADAL" clId="{7C252E7D-CE03-40DA-B4C7-EE1E7A622EF3}" dt="2021-11-22T13:37:28.552" v="2" actId="6264"/>
          <ac:spMkLst>
            <pc:docMk/>
            <pc:sldMk cId="1662206421" sldId="744"/>
            <ac:spMk id="2" creationId="{00000000-0000-0000-0000-000000000000}"/>
          </ac:spMkLst>
        </pc:spChg>
        <pc:spChg chg="mod ord">
          <ac:chgData name="Daron Lowell" userId="58a0b347-ed92-4d1c-a902-17c0b2e00ba5" providerId="ADAL" clId="{7C252E7D-CE03-40DA-B4C7-EE1E7A622EF3}" dt="2021-11-22T13:37:28.610" v="5" actId="27636"/>
          <ac:spMkLst>
            <pc:docMk/>
            <pc:sldMk cId="1662206421" sldId="744"/>
            <ac:spMk id="3" creationId="{00000000-0000-0000-0000-000000000000}"/>
          </ac:spMkLst>
        </pc:spChg>
        <pc:spChg chg="mod ord">
          <ac:chgData name="Daron Lowell" userId="58a0b347-ed92-4d1c-a902-17c0b2e00ba5" providerId="ADAL" clId="{7C252E7D-CE03-40DA-B4C7-EE1E7A622EF3}" dt="2021-11-22T13:37:28.552" v="2" actId="6264"/>
          <ac:spMkLst>
            <pc:docMk/>
            <pc:sldMk cId="1662206421" sldId="744"/>
            <ac:spMk id="4" creationId="{00000000-0000-0000-0000-000000000000}"/>
          </ac:spMkLst>
        </pc:spChg>
        <pc:spChg chg="add del mod">
          <ac:chgData name="Daron Lowell" userId="58a0b347-ed92-4d1c-a902-17c0b2e00ba5" providerId="ADAL" clId="{7C252E7D-CE03-40DA-B4C7-EE1E7A622EF3}" dt="2021-11-22T13:37:28.552" v="2" actId="6264"/>
          <ac:spMkLst>
            <pc:docMk/>
            <pc:sldMk cId="1662206421" sldId="744"/>
            <ac:spMk id="5" creationId="{8223E3D0-154D-4135-8682-47B0BE805267}"/>
          </ac:spMkLst>
        </pc:spChg>
        <pc:spChg chg="add del mod">
          <ac:chgData name="Daron Lowell" userId="58a0b347-ed92-4d1c-a902-17c0b2e00ba5" providerId="ADAL" clId="{7C252E7D-CE03-40DA-B4C7-EE1E7A622EF3}" dt="2021-11-22T13:37:28.552" v="2" actId="6264"/>
          <ac:spMkLst>
            <pc:docMk/>
            <pc:sldMk cId="1662206421" sldId="744"/>
            <ac:spMk id="7" creationId="{A2CBDD4E-DEB1-4671-94D4-4A2D8C953D87}"/>
          </ac:spMkLst>
        </pc:spChg>
        <pc:spChg chg="add del mod">
          <ac:chgData name="Daron Lowell" userId="58a0b347-ed92-4d1c-a902-17c0b2e00ba5" providerId="ADAL" clId="{7C252E7D-CE03-40DA-B4C7-EE1E7A622EF3}" dt="2021-11-22T13:37:28.552" v="2" actId="6264"/>
          <ac:spMkLst>
            <pc:docMk/>
            <pc:sldMk cId="1662206421" sldId="744"/>
            <ac:spMk id="8" creationId="{11F37D43-A033-4117-A2A9-3C7EAC997244}"/>
          </ac:spMkLst>
        </pc:spChg>
      </pc:sldChg>
      <pc:sldChg chg="addSp delSp modSp mod chgLayout">
        <pc:chgData name="Daron Lowell" userId="58a0b347-ed92-4d1c-a902-17c0b2e00ba5" providerId="ADAL" clId="{7C252E7D-CE03-40DA-B4C7-EE1E7A622EF3}" dt="2021-11-22T13:37:28.618" v="6" actId="27636"/>
        <pc:sldMkLst>
          <pc:docMk/>
          <pc:sldMk cId="206295899" sldId="745"/>
        </pc:sldMkLst>
        <pc:spChg chg="mod ord">
          <ac:chgData name="Daron Lowell" userId="58a0b347-ed92-4d1c-a902-17c0b2e00ba5" providerId="ADAL" clId="{7C252E7D-CE03-40DA-B4C7-EE1E7A622EF3}" dt="2021-11-22T13:37:28.552" v="2" actId="6264"/>
          <ac:spMkLst>
            <pc:docMk/>
            <pc:sldMk cId="206295899" sldId="745"/>
            <ac:spMk id="2" creationId="{00000000-0000-0000-0000-000000000000}"/>
          </ac:spMkLst>
        </pc:spChg>
        <pc:spChg chg="add del mod">
          <ac:chgData name="Daron Lowell" userId="58a0b347-ed92-4d1c-a902-17c0b2e00ba5" providerId="ADAL" clId="{7C252E7D-CE03-40DA-B4C7-EE1E7A622EF3}" dt="2021-11-22T13:37:28.552" v="2" actId="6264"/>
          <ac:spMkLst>
            <pc:docMk/>
            <pc:sldMk cId="206295899" sldId="745"/>
            <ac:spMk id="3" creationId="{0742A222-44C3-48F3-89FE-C48A1ED62187}"/>
          </ac:spMkLst>
        </pc:spChg>
        <pc:spChg chg="mod ord">
          <ac:chgData name="Daron Lowell" userId="58a0b347-ed92-4d1c-a902-17c0b2e00ba5" providerId="ADAL" clId="{7C252E7D-CE03-40DA-B4C7-EE1E7A622EF3}" dt="2021-11-22T13:37:28.552" v="2" actId="6264"/>
          <ac:spMkLst>
            <pc:docMk/>
            <pc:sldMk cId="206295899" sldId="745"/>
            <ac:spMk id="4" creationId="{00000000-0000-0000-0000-000000000000}"/>
          </ac:spMkLst>
        </pc:spChg>
        <pc:spChg chg="add del mod">
          <ac:chgData name="Daron Lowell" userId="58a0b347-ed92-4d1c-a902-17c0b2e00ba5" providerId="ADAL" clId="{7C252E7D-CE03-40DA-B4C7-EE1E7A622EF3}" dt="2021-11-22T13:37:28.552" v="2" actId="6264"/>
          <ac:spMkLst>
            <pc:docMk/>
            <pc:sldMk cId="206295899" sldId="745"/>
            <ac:spMk id="5" creationId="{B69CA063-51DC-4052-9544-89623F50A6E4}"/>
          </ac:spMkLst>
        </pc:spChg>
        <pc:spChg chg="mod ord">
          <ac:chgData name="Daron Lowell" userId="58a0b347-ed92-4d1c-a902-17c0b2e00ba5" providerId="ADAL" clId="{7C252E7D-CE03-40DA-B4C7-EE1E7A622EF3}" dt="2021-11-22T13:37:28.618" v="6" actId="27636"/>
          <ac:spMkLst>
            <pc:docMk/>
            <pc:sldMk cId="206295899" sldId="745"/>
            <ac:spMk id="7" creationId="{00000000-0000-0000-0000-000000000000}"/>
          </ac:spMkLst>
        </pc:spChg>
        <pc:spChg chg="add del mod">
          <ac:chgData name="Daron Lowell" userId="58a0b347-ed92-4d1c-a902-17c0b2e00ba5" providerId="ADAL" clId="{7C252E7D-CE03-40DA-B4C7-EE1E7A622EF3}" dt="2021-11-22T13:37:28.552" v="2" actId="6264"/>
          <ac:spMkLst>
            <pc:docMk/>
            <pc:sldMk cId="206295899" sldId="745"/>
            <ac:spMk id="8" creationId="{73CCD709-21B7-4B41-BF8C-8546ACEF31CA}"/>
          </ac:spMkLst>
        </pc:spChg>
      </pc:sldChg>
      <pc:sldChg chg="addSp delSp modSp mod chgLayout">
        <pc:chgData name="Daron Lowell" userId="58a0b347-ed92-4d1c-a902-17c0b2e00ba5" providerId="ADAL" clId="{7C252E7D-CE03-40DA-B4C7-EE1E7A622EF3}" dt="2021-11-22T13:37:28.552" v="2" actId="6264"/>
        <pc:sldMkLst>
          <pc:docMk/>
          <pc:sldMk cId="3098878581" sldId="746"/>
        </pc:sldMkLst>
        <pc:spChg chg="mod ord">
          <ac:chgData name="Daron Lowell" userId="58a0b347-ed92-4d1c-a902-17c0b2e00ba5" providerId="ADAL" clId="{7C252E7D-CE03-40DA-B4C7-EE1E7A622EF3}" dt="2021-11-22T13:37:28.552" v="2" actId="6264"/>
          <ac:spMkLst>
            <pc:docMk/>
            <pc:sldMk cId="3098878581" sldId="746"/>
            <ac:spMk id="2" creationId="{00000000-0000-0000-0000-000000000000}"/>
          </ac:spMkLst>
        </pc:spChg>
        <pc:spChg chg="mod ord">
          <ac:chgData name="Daron Lowell" userId="58a0b347-ed92-4d1c-a902-17c0b2e00ba5" providerId="ADAL" clId="{7C252E7D-CE03-40DA-B4C7-EE1E7A622EF3}" dt="2021-11-22T13:37:28.552" v="2" actId="6264"/>
          <ac:spMkLst>
            <pc:docMk/>
            <pc:sldMk cId="3098878581" sldId="746"/>
            <ac:spMk id="3" creationId="{00000000-0000-0000-0000-000000000000}"/>
          </ac:spMkLst>
        </pc:spChg>
        <pc:spChg chg="mod ord">
          <ac:chgData name="Daron Lowell" userId="58a0b347-ed92-4d1c-a902-17c0b2e00ba5" providerId="ADAL" clId="{7C252E7D-CE03-40DA-B4C7-EE1E7A622EF3}" dt="2021-11-22T13:37:28.552" v="2" actId="6264"/>
          <ac:spMkLst>
            <pc:docMk/>
            <pc:sldMk cId="3098878581" sldId="746"/>
            <ac:spMk id="4" creationId="{00000000-0000-0000-0000-000000000000}"/>
          </ac:spMkLst>
        </pc:spChg>
        <pc:spChg chg="add del mod">
          <ac:chgData name="Daron Lowell" userId="58a0b347-ed92-4d1c-a902-17c0b2e00ba5" providerId="ADAL" clId="{7C252E7D-CE03-40DA-B4C7-EE1E7A622EF3}" dt="2021-11-22T13:37:28.552" v="2" actId="6264"/>
          <ac:spMkLst>
            <pc:docMk/>
            <pc:sldMk cId="3098878581" sldId="746"/>
            <ac:spMk id="5" creationId="{3529DC31-F7C1-41E3-A0D3-F18C6FCF4925}"/>
          </ac:spMkLst>
        </pc:spChg>
        <pc:spChg chg="add del mod">
          <ac:chgData name="Daron Lowell" userId="58a0b347-ed92-4d1c-a902-17c0b2e00ba5" providerId="ADAL" clId="{7C252E7D-CE03-40DA-B4C7-EE1E7A622EF3}" dt="2021-11-22T13:37:28.552" v="2" actId="6264"/>
          <ac:spMkLst>
            <pc:docMk/>
            <pc:sldMk cId="3098878581" sldId="746"/>
            <ac:spMk id="7" creationId="{9687661C-400E-4DE9-9E55-7751A9DC96CC}"/>
          </ac:spMkLst>
        </pc:spChg>
        <pc:spChg chg="add del mod">
          <ac:chgData name="Daron Lowell" userId="58a0b347-ed92-4d1c-a902-17c0b2e00ba5" providerId="ADAL" clId="{7C252E7D-CE03-40DA-B4C7-EE1E7A622EF3}" dt="2021-11-22T13:37:28.552" v="2" actId="6264"/>
          <ac:spMkLst>
            <pc:docMk/>
            <pc:sldMk cId="3098878581" sldId="746"/>
            <ac:spMk id="8" creationId="{21A14604-97D0-4A91-9455-449ECCCD13A3}"/>
          </ac:spMkLst>
        </pc:spChg>
      </pc:sldChg>
      <pc:sldChg chg="addSp delSp modSp mod chgLayout">
        <pc:chgData name="Daron Lowell" userId="58a0b347-ed92-4d1c-a902-17c0b2e00ba5" providerId="ADAL" clId="{7C252E7D-CE03-40DA-B4C7-EE1E7A622EF3}" dt="2021-11-22T13:38:32.659" v="11" actId="6264"/>
        <pc:sldMkLst>
          <pc:docMk/>
          <pc:sldMk cId="482875864" sldId="749"/>
        </pc:sldMkLst>
        <pc:spChg chg="add del mod">
          <ac:chgData name="Daron Lowell" userId="58a0b347-ed92-4d1c-a902-17c0b2e00ba5" providerId="ADAL" clId="{7C252E7D-CE03-40DA-B4C7-EE1E7A622EF3}" dt="2021-11-22T13:38:32.659" v="11" actId="6264"/>
          <ac:spMkLst>
            <pc:docMk/>
            <pc:sldMk cId="482875864" sldId="749"/>
            <ac:spMk id="2" creationId="{ED7866AB-80E0-4979-84B7-06A450B85D70}"/>
          </ac:spMkLst>
        </pc:spChg>
        <pc:spChg chg="mod ord">
          <ac:chgData name="Daron Lowell" userId="58a0b347-ed92-4d1c-a902-17c0b2e00ba5" providerId="ADAL" clId="{7C252E7D-CE03-40DA-B4C7-EE1E7A622EF3}" dt="2021-11-22T13:38:32.659" v="11" actId="6264"/>
          <ac:spMkLst>
            <pc:docMk/>
            <pc:sldMk cId="482875864" sldId="749"/>
            <ac:spMk id="3" creationId="{00000000-0000-0000-0000-000000000000}"/>
          </ac:spMkLst>
        </pc:spChg>
        <pc:spChg chg="mod ord">
          <ac:chgData name="Daron Lowell" userId="58a0b347-ed92-4d1c-a902-17c0b2e00ba5" providerId="ADAL" clId="{7C252E7D-CE03-40DA-B4C7-EE1E7A622EF3}" dt="2021-11-22T13:38:32.659" v="11" actId="6264"/>
          <ac:spMkLst>
            <pc:docMk/>
            <pc:sldMk cId="482875864" sldId="749"/>
            <ac:spMk id="4" creationId="{00000000-0000-0000-0000-000000000000}"/>
          </ac:spMkLst>
        </pc:spChg>
        <pc:spChg chg="add del mod">
          <ac:chgData name="Daron Lowell" userId="58a0b347-ed92-4d1c-a902-17c0b2e00ba5" providerId="ADAL" clId="{7C252E7D-CE03-40DA-B4C7-EE1E7A622EF3}" dt="2021-11-22T13:38:32.659" v="11" actId="6264"/>
          <ac:spMkLst>
            <pc:docMk/>
            <pc:sldMk cId="482875864" sldId="749"/>
            <ac:spMk id="6" creationId="{9BB0891C-DC8D-4C83-8546-1C33C624E47F}"/>
          </ac:spMkLst>
        </pc:spChg>
        <pc:spChg chg="add mod ord">
          <ac:chgData name="Daron Lowell" userId="58a0b347-ed92-4d1c-a902-17c0b2e00ba5" providerId="ADAL" clId="{7C252E7D-CE03-40DA-B4C7-EE1E7A622EF3}" dt="2021-11-22T13:38:32.659" v="11" actId="6264"/>
          <ac:spMkLst>
            <pc:docMk/>
            <pc:sldMk cId="482875864" sldId="749"/>
            <ac:spMk id="7" creationId="{46F27644-9598-4A47-AD73-78EE59865E0B}"/>
          </ac:spMkLst>
        </pc:spChg>
      </pc:sldChg>
      <pc:sldChg chg="addSp delSp modSp mod chgLayout">
        <pc:chgData name="Daron Lowell" userId="58a0b347-ed92-4d1c-a902-17c0b2e00ba5" providerId="ADAL" clId="{7C252E7D-CE03-40DA-B4C7-EE1E7A622EF3}" dt="2021-11-22T13:38:32.659" v="11" actId="6264"/>
        <pc:sldMkLst>
          <pc:docMk/>
          <pc:sldMk cId="4263098652" sldId="750"/>
        </pc:sldMkLst>
        <pc:spChg chg="add del mod">
          <ac:chgData name="Daron Lowell" userId="58a0b347-ed92-4d1c-a902-17c0b2e00ba5" providerId="ADAL" clId="{7C252E7D-CE03-40DA-B4C7-EE1E7A622EF3}" dt="2021-11-22T13:38:32.659" v="11" actId="6264"/>
          <ac:spMkLst>
            <pc:docMk/>
            <pc:sldMk cId="4263098652" sldId="750"/>
            <ac:spMk id="2" creationId="{293E2B0D-3EDB-46FD-AFDE-353000968022}"/>
          </ac:spMkLst>
        </pc:spChg>
        <pc:spChg chg="mod ord">
          <ac:chgData name="Daron Lowell" userId="58a0b347-ed92-4d1c-a902-17c0b2e00ba5" providerId="ADAL" clId="{7C252E7D-CE03-40DA-B4C7-EE1E7A622EF3}" dt="2021-11-22T13:38:32.659" v="11" actId="6264"/>
          <ac:spMkLst>
            <pc:docMk/>
            <pc:sldMk cId="4263098652" sldId="750"/>
            <ac:spMk id="3" creationId="{00000000-0000-0000-0000-000000000000}"/>
          </ac:spMkLst>
        </pc:spChg>
        <pc:spChg chg="mod ord">
          <ac:chgData name="Daron Lowell" userId="58a0b347-ed92-4d1c-a902-17c0b2e00ba5" providerId="ADAL" clId="{7C252E7D-CE03-40DA-B4C7-EE1E7A622EF3}" dt="2021-11-22T13:38:32.659" v="11" actId="6264"/>
          <ac:spMkLst>
            <pc:docMk/>
            <pc:sldMk cId="4263098652" sldId="750"/>
            <ac:spMk id="4" creationId="{00000000-0000-0000-0000-000000000000}"/>
          </ac:spMkLst>
        </pc:spChg>
        <pc:spChg chg="add del mod">
          <ac:chgData name="Daron Lowell" userId="58a0b347-ed92-4d1c-a902-17c0b2e00ba5" providerId="ADAL" clId="{7C252E7D-CE03-40DA-B4C7-EE1E7A622EF3}" dt="2021-11-22T13:38:32.659" v="11" actId="6264"/>
          <ac:spMkLst>
            <pc:docMk/>
            <pc:sldMk cId="4263098652" sldId="750"/>
            <ac:spMk id="6" creationId="{26CE0315-B061-4319-8206-341D5F5E3144}"/>
          </ac:spMkLst>
        </pc:spChg>
        <pc:spChg chg="add mod ord">
          <ac:chgData name="Daron Lowell" userId="58a0b347-ed92-4d1c-a902-17c0b2e00ba5" providerId="ADAL" clId="{7C252E7D-CE03-40DA-B4C7-EE1E7A622EF3}" dt="2021-11-22T13:38:32.659" v="11" actId="6264"/>
          <ac:spMkLst>
            <pc:docMk/>
            <pc:sldMk cId="4263098652" sldId="750"/>
            <ac:spMk id="7" creationId="{6C58F7C7-75DA-4A5E-BDAB-E3646E0043B2}"/>
          </ac:spMkLst>
        </pc:spChg>
      </pc:sldChg>
      <pc:sldChg chg="addSp delSp modSp mod chgLayout">
        <pc:chgData name="Daron Lowell" userId="58a0b347-ed92-4d1c-a902-17c0b2e00ba5" providerId="ADAL" clId="{7C252E7D-CE03-40DA-B4C7-EE1E7A622EF3}" dt="2021-11-22T13:38:32.659" v="11" actId="6264"/>
        <pc:sldMkLst>
          <pc:docMk/>
          <pc:sldMk cId="1393337573" sldId="751"/>
        </pc:sldMkLst>
        <pc:spChg chg="add del mod">
          <ac:chgData name="Daron Lowell" userId="58a0b347-ed92-4d1c-a902-17c0b2e00ba5" providerId="ADAL" clId="{7C252E7D-CE03-40DA-B4C7-EE1E7A622EF3}" dt="2021-11-22T13:38:32.659" v="11" actId="6264"/>
          <ac:spMkLst>
            <pc:docMk/>
            <pc:sldMk cId="1393337573" sldId="751"/>
            <ac:spMk id="2" creationId="{FEEA4AE2-C316-4EDE-823D-572973301A67}"/>
          </ac:spMkLst>
        </pc:spChg>
        <pc:spChg chg="mod ord">
          <ac:chgData name="Daron Lowell" userId="58a0b347-ed92-4d1c-a902-17c0b2e00ba5" providerId="ADAL" clId="{7C252E7D-CE03-40DA-B4C7-EE1E7A622EF3}" dt="2021-11-22T13:38:32.659" v="11" actId="6264"/>
          <ac:spMkLst>
            <pc:docMk/>
            <pc:sldMk cId="1393337573" sldId="751"/>
            <ac:spMk id="3" creationId="{00000000-0000-0000-0000-000000000000}"/>
          </ac:spMkLst>
        </pc:spChg>
        <pc:spChg chg="mod ord">
          <ac:chgData name="Daron Lowell" userId="58a0b347-ed92-4d1c-a902-17c0b2e00ba5" providerId="ADAL" clId="{7C252E7D-CE03-40DA-B4C7-EE1E7A622EF3}" dt="2021-11-22T13:38:32.659" v="11" actId="6264"/>
          <ac:spMkLst>
            <pc:docMk/>
            <pc:sldMk cId="1393337573" sldId="751"/>
            <ac:spMk id="4" creationId="{00000000-0000-0000-0000-000000000000}"/>
          </ac:spMkLst>
        </pc:spChg>
        <pc:spChg chg="add del mod">
          <ac:chgData name="Daron Lowell" userId="58a0b347-ed92-4d1c-a902-17c0b2e00ba5" providerId="ADAL" clId="{7C252E7D-CE03-40DA-B4C7-EE1E7A622EF3}" dt="2021-11-22T13:38:32.659" v="11" actId="6264"/>
          <ac:spMkLst>
            <pc:docMk/>
            <pc:sldMk cId="1393337573" sldId="751"/>
            <ac:spMk id="7" creationId="{BF1F3198-1066-49CF-A18F-C01212677EC8}"/>
          </ac:spMkLst>
        </pc:spChg>
        <pc:spChg chg="add mod ord">
          <ac:chgData name="Daron Lowell" userId="58a0b347-ed92-4d1c-a902-17c0b2e00ba5" providerId="ADAL" clId="{7C252E7D-CE03-40DA-B4C7-EE1E7A622EF3}" dt="2021-11-22T13:38:32.659" v="11" actId="6264"/>
          <ac:spMkLst>
            <pc:docMk/>
            <pc:sldMk cId="1393337573" sldId="751"/>
            <ac:spMk id="8" creationId="{7309494E-DEB1-4F32-B485-E7633822096D}"/>
          </ac:spMkLst>
        </pc:spChg>
      </pc:sldChg>
      <pc:sldChg chg="addSp delSp modSp mod chgLayout">
        <pc:chgData name="Daron Lowell" userId="58a0b347-ed92-4d1c-a902-17c0b2e00ba5" providerId="ADAL" clId="{7C252E7D-CE03-40DA-B4C7-EE1E7A622EF3}" dt="2021-11-22T13:38:32.706" v="12" actId="27636"/>
        <pc:sldMkLst>
          <pc:docMk/>
          <pc:sldMk cId="1539759954" sldId="752"/>
        </pc:sldMkLst>
        <pc:spChg chg="mod ord">
          <ac:chgData name="Daron Lowell" userId="58a0b347-ed92-4d1c-a902-17c0b2e00ba5" providerId="ADAL" clId="{7C252E7D-CE03-40DA-B4C7-EE1E7A622EF3}" dt="2021-11-22T13:38:32.659" v="11" actId="6264"/>
          <ac:spMkLst>
            <pc:docMk/>
            <pc:sldMk cId="1539759954" sldId="752"/>
            <ac:spMk id="2" creationId="{00000000-0000-0000-0000-000000000000}"/>
          </ac:spMkLst>
        </pc:spChg>
        <pc:spChg chg="mod ord">
          <ac:chgData name="Daron Lowell" userId="58a0b347-ed92-4d1c-a902-17c0b2e00ba5" providerId="ADAL" clId="{7C252E7D-CE03-40DA-B4C7-EE1E7A622EF3}" dt="2021-11-22T13:38:32.706" v="12" actId="27636"/>
          <ac:spMkLst>
            <pc:docMk/>
            <pc:sldMk cId="1539759954" sldId="752"/>
            <ac:spMk id="3" creationId="{00000000-0000-0000-0000-000000000000}"/>
          </ac:spMkLst>
        </pc:spChg>
        <pc:spChg chg="mod ord">
          <ac:chgData name="Daron Lowell" userId="58a0b347-ed92-4d1c-a902-17c0b2e00ba5" providerId="ADAL" clId="{7C252E7D-CE03-40DA-B4C7-EE1E7A622EF3}" dt="2021-11-22T13:38:32.659" v="11" actId="6264"/>
          <ac:spMkLst>
            <pc:docMk/>
            <pc:sldMk cId="1539759954" sldId="752"/>
            <ac:spMk id="4" creationId="{00000000-0000-0000-0000-000000000000}"/>
          </ac:spMkLst>
        </pc:spChg>
        <pc:spChg chg="add del mod">
          <ac:chgData name="Daron Lowell" userId="58a0b347-ed92-4d1c-a902-17c0b2e00ba5" providerId="ADAL" clId="{7C252E7D-CE03-40DA-B4C7-EE1E7A622EF3}" dt="2021-11-22T13:38:32.659" v="11" actId="6264"/>
          <ac:spMkLst>
            <pc:docMk/>
            <pc:sldMk cId="1539759954" sldId="752"/>
            <ac:spMk id="5" creationId="{11A8BC51-66F4-43FB-80D4-5A1EAC14B019}"/>
          </ac:spMkLst>
        </pc:spChg>
        <pc:spChg chg="add del mod">
          <ac:chgData name="Daron Lowell" userId="58a0b347-ed92-4d1c-a902-17c0b2e00ba5" providerId="ADAL" clId="{7C252E7D-CE03-40DA-B4C7-EE1E7A622EF3}" dt="2021-11-22T13:38:32.659" v="11" actId="6264"/>
          <ac:spMkLst>
            <pc:docMk/>
            <pc:sldMk cId="1539759954" sldId="752"/>
            <ac:spMk id="6" creationId="{348E3FED-BFC3-4111-86EB-AA01512EBF17}"/>
          </ac:spMkLst>
        </pc:spChg>
        <pc:spChg chg="add del mod">
          <ac:chgData name="Daron Lowell" userId="58a0b347-ed92-4d1c-a902-17c0b2e00ba5" providerId="ADAL" clId="{7C252E7D-CE03-40DA-B4C7-EE1E7A622EF3}" dt="2021-11-22T13:38:32.659" v="11" actId="6264"/>
          <ac:spMkLst>
            <pc:docMk/>
            <pc:sldMk cId="1539759954" sldId="752"/>
            <ac:spMk id="7" creationId="{D4BEA088-4A93-4338-900D-5E6F5F892447}"/>
          </ac:spMkLst>
        </pc:spChg>
      </pc:sldChg>
      <pc:sldChg chg="addSp delSp modSp mod chgLayout">
        <pc:chgData name="Daron Lowell" userId="58a0b347-ed92-4d1c-a902-17c0b2e00ba5" providerId="ADAL" clId="{7C252E7D-CE03-40DA-B4C7-EE1E7A622EF3}" dt="2021-11-22T13:38:32.659" v="11" actId="6264"/>
        <pc:sldMkLst>
          <pc:docMk/>
          <pc:sldMk cId="1269941203" sldId="753"/>
        </pc:sldMkLst>
        <pc:spChg chg="add del mod">
          <ac:chgData name="Daron Lowell" userId="58a0b347-ed92-4d1c-a902-17c0b2e00ba5" providerId="ADAL" clId="{7C252E7D-CE03-40DA-B4C7-EE1E7A622EF3}" dt="2021-11-22T13:38:32.659" v="11" actId="6264"/>
          <ac:spMkLst>
            <pc:docMk/>
            <pc:sldMk cId="1269941203" sldId="753"/>
            <ac:spMk id="2" creationId="{B3C51C7E-8F30-4DA0-BC89-36971A2D000E}"/>
          </ac:spMkLst>
        </pc:spChg>
        <pc:spChg chg="add del mod">
          <ac:chgData name="Daron Lowell" userId="58a0b347-ed92-4d1c-a902-17c0b2e00ba5" providerId="ADAL" clId="{7C252E7D-CE03-40DA-B4C7-EE1E7A622EF3}" dt="2021-11-22T13:38:32.659" v="11" actId="6264"/>
          <ac:spMkLst>
            <pc:docMk/>
            <pc:sldMk cId="1269941203" sldId="753"/>
            <ac:spMk id="3" creationId="{C004FBD9-C9A2-43C1-9B7E-BCEC3F86DB59}"/>
          </ac:spMkLst>
        </pc:spChg>
        <pc:spChg chg="mod ord">
          <ac:chgData name="Daron Lowell" userId="58a0b347-ed92-4d1c-a902-17c0b2e00ba5" providerId="ADAL" clId="{7C252E7D-CE03-40DA-B4C7-EE1E7A622EF3}" dt="2021-11-22T13:38:32.659" v="11" actId="6264"/>
          <ac:spMkLst>
            <pc:docMk/>
            <pc:sldMk cId="1269941203" sldId="753"/>
            <ac:spMk id="4" creationId="{00000000-0000-0000-0000-000000000000}"/>
          </ac:spMkLst>
        </pc:spChg>
        <pc:spChg chg="add mod ord">
          <ac:chgData name="Daron Lowell" userId="58a0b347-ed92-4d1c-a902-17c0b2e00ba5" providerId="ADAL" clId="{7C252E7D-CE03-40DA-B4C7-EE1E7A622EF3}" dt="2021-11-22T13:38:32.659" v="11" actId="6264"/>
          <ac:spMkLst>
            <pc:docMk/>
            <pc:sldMk cId="1269941203" sldId="753"/>
            <ac:spMk id="5" creationId="{46C48113-6A1B-4DC3-87B6-A616C04A2DA3}"/>
          </ac:spMkLst>
        </pc:spChg>
        <pc:spChg chg="mod ord">
          <ac:chgData name="Daron Lowell" userId="58a0b347-ed92-4d1c-a902-17c0b2e00ba5" providerId="ADAL" clId="{7C252E7D-CE03-40DA-B4C7-EE1E7A622EF3}" dt="2021-11-22T13:38:32.659" v="11" actId="6264"/>
          <ac:spMkLst>
            <pc:docMk/>
            <pc:sldMk cId="1269941203" sldId="753"/>
            <ac:spMk id="7" creationId="{00000000-0000-0000-0000-000000000000}"/>
          </ac:spMkLst>
        </pc:spChg>
      </pc:sldChg>
      <pc:sldChg chg="addSp delSp modSp mod chgLayout">
        <pc:chgData name="Daron Lowell" userId="58a0b347-ed92-4d1c-a902-17c0b2e00ba5" providerId="ADAL" clId="{7C252E7D-CE03-40DA-B4C7-EE1E7A622EF3}" dt="2021-11-22T13:38:32.659" v="11" actId="6264"/>
        <pc:sldMkLst>
          <pc:docMk/>
          <pc:sldMk cId="1451559556" sldId="754"/>
        </pc:sldMkLst>
        <pc:spChg chg="add del mod">
          <ac:chgData name="Daron Lowell" userId="58a0b347-ed92-4d1c-a902-17c0b2e00ba5" providerId="ADAL" clId="{7C252E7D-CE03-40DA-B4C7-EE1E7A622EF3}" dt="2021-11-22T13:38:32.659" v="11" actId="6264"/>
          <ac:spMkLst>
            <pc:docMk/>
            <pc:sldMk cId="1451559556" sldId="754"/>
            <ac:spMk id="2" creationId="{CDBCA55B-8B43-4774-9990-A028D53A7B7B}"/>
          </ac:spMkLst>
        </pc:spChg>
        <pc:spChg chg="mod ord">
          <ac:chgData name="Daron Lowell" userId="58a0b347-ed92-4d1c-a902-17c0b2e00ba5" providerId="ADAL" clId="{7C252E7D-CE03-40DA-B4C7-EE1E7A622EF3}" dt="2021-11-22T13:38:32.659" v="11" actId="6264"/>
          <ac:spMkLst>
            <pc:docMk/>
            <pc:sldMk cId="1451559556" sldId="754"/>
            <ac:spMk id="3" creationId="{00000000-0000-0000-0000-000000000000}"/>
          </ac:spMkLst>
        </pc:spChg>
        <pc:spChg chg="mod ord">
          <ac:chgData name="Daron Lowell" userId="58a0b347-ed92-4d1c-a902-17c0b2e00ba5" providerId="ADAL" clId="{7C252E7D-CE03-40DA-B4C7-EE1E7A622EF3}" dt="2021-11-22T13:38:32.659" v="11" actId="6264"/>
          <ac:spMkLst>
            <pc:docMk/>
            <pc:sldMk cId="1451559556" sldId="754"/>
            <ac:spMk id="4" creationId="{00000000-0000-0000-0000-000000000000}"/>
          </ac:spMkLst>
        </pc:spChg>
        <pc:spChg chg="add del mod">
          <ac:chgData name="Daron Lowell" userId="58a0b347-ed92-4d1c-a902-17c0b2e00ba5" providerId="ADAL" clId="{7C252E7D-CE03-40DA-B4C7-EE1E7A622EF3}" dt="2021-11-22T13:38:32.659" v="11" actId="6264"/>
          <ac:spMkLst>
            <pc:docMk/>
            <pc:sldMk cId="1451559556" sldId="754"/>
            <ac:spMk id="5" creationId="{C72D9FFD-0235-47CA-8910-3F8DC5742E58}"/>
          </ac:spMkLst>
        </pc:spChg>
        <pc:spChg chg="add del mod">
          <ac:chgData name="Daron Lowell" userId="58a0b347-ed92-4d1c-a902-17c0b2e00ba5" providerId="ADAL" clId="{7C252E7D-CE03-40DA-B4C7-EE1E7A622EF3}" dt="2021-11-22T13:38:32.659" v="11" actId="6264"/>
          <ac:spMkLst>
            <pc:docMk/>
            <pc:sldMk cId="1451559556" sldId="754"/>
            <ac:spMk id="6" creationId="{59C180EF-C822-4B1B-B55D-C5840EDF855B}"/>
          </ac:spMkLst>
        </pc:spChg>
        <pc:spChg chg="mod ord">
          <ac:chgData name="Daron Lowell" userId="58a0b347-ed92-4d1c-a902-17c0b2e00ba5" providerId="ADAL" clId="{7C252E7D-CE03-40DA-B4C7-EE1E7A622EF3}" dt="2021-11-22T13:38:32.659" v="11" actId="6264"/>
          <ac:spMkLst>
            <pc:docMk/>
            <pc:sldMk cId="1451559556" sldId="754"/>
            <ac:spMk id="8" creationId="{00000000-0000-0000-0000-000000000000}"/>
          </ac:spMkLst>
        </pc:spChg>
      </pc:sldChg>
      <pc:sldChg chg="addSp delSp modSp mod chgLayout">
        <pc:chgData name="Daron Lowell" userId="58a0b347-ed92-4d1c-a902-17c0b2e00ba5" providerId="ADAL" clId="{7C252E7D-CE03-40DA-B4C7-EE1E7A622EF3}" dt="2021-11-22T13:38:37.776" v="14" actId="27636"/>
        <pc:sldMkLst>
          <pc:docMk/>
          <pc:sldMk cId="758789237" sldId="755"/>
        </pc:sldMkLst>
        <pc:spChg chg="add del mod">
          <ac:chgData name="Daron Lowell" userId="58a0b347-ed92-4d1c-a902-17c0b2e00ba5" providerId="ADAL" clId="{7C252E7D-CE03-40DA-B4C7-EE1E7A622EF3}" dt="2021-11-22T13:38:37.761" v="13" actId="6264"/>
          <ac:spMkLst>
            <pc:docMk/>
            <pc:sldMk cId="758789237" sldId="755"/>
            <ac:spMk id="2" creationId="{795AB17C-CC7B-457D-A7CB-47F3D7E8CA08}"/>
          </ac:spMkLst>
        </pc:spChg>
        <pc:spChg chg="mod ord">
          <ac:chgData name="Daron Lowell" userId="58a0b347-ed92-4d1c-a902-17c0b2e00ba5" providerId="ADAL" clId="{7C252E7D-CE03-40DA-B4C7-EE1E7A622EF3}" dt="2021-11-22T13:38:37.776" v="14" actId="27636"/>
          <ac:spMkLst>
            <pc:docMk/>
            <pc:sldMk cId="758789237" sldId="755"/>
            <ac:spMk id="3" creationId="{00000000-0000-0000-0000-000000000000}"/>
          </ac:spMkLst>
        </pc:spChg>
        <pc:spChg chg="mod ord">
          <ac:chgData name="Daron Lowell" userId="58a0b347-ed92-4d1c-a902-17c0b2e00ba5" providerId="ADAL" clId="{7C252E7D-CE03-40DA-B4C7-EE1E7A622EF3}" dt="2021-11-22T13:38:37.761" v="13" actId="6264"/>
          <ac:spMkLst>
            <pc:docMk/>
            <pc:sldMk cId="758789237" sldId="755"/>
            <ac:spMk id="4" creationId="{00000000-0000-0000-0000-000000000000}"/>
          </ac:spMkLst>
        </pc:spChg>
        <pc:spChg chg="add del mod">
          <ac:chgData name="Daron Lowell" userId="58a0b347-ed92-4d1c-a902-17c0b2e00ba5" providerId="ADAL" clId="{7C252E7D-CE03-40DA-B4C7-EE1E7A622EF3}" dt="2021-11-22T13:38:37.761" v="13" actId="6264"/>
          <ac:spMkLst>
            <pc:docMk/>
            <pc:sldMk cId="758789237" sldId="755"/>
            <ac:spMk id="5" creationId="{015CA0F5-405E-4C67-902F-DB56BD08F163}"/>
          </ac:spMkLst>
        </pc:spChg>
        <pc:spChg chg="add del mod">
          <ac:chgData name="Daron Lowell" userId="58a0b347-ed92-4d1c-a902-17c0b2e00ba5" providerId="ADAL" clId="{7C252E7D-CE03-40DA-B4C7-EE1E7A622EF3}" dt="2021-11-22T13:38:37.761" v="13" actId="6264"/>
          <ac:spMkLst>
            <pc:docMk/>
            <pc:sldMk cId="758789237" sldId="755"/>
            <ac:spMk id="6" creationId="{6F777132-04FB-41A3-A1C5-BB264E7337AA}"/>
          </ac:spMkLst>
        </pc:spChg>
        <pc:spChg chg="mod ord">
          <ac:chgData name="Daron Lowell" userId="58a0b347-ed92-4d1c-a902-17c0b2e00ba5" providerId="ADAL" clId="{7C252E7D-CE03-40DA-B4C7-EE1E7A622EF3}" dt="2021-11-22T13:38:37.761" v="13" actId="6264"/>
          <ac:spMkLst>
            <pc:docMk/>
            <pc:sldMk cId="758789237" sldId="755"/>
            <ac:spMk id="7" creationId="{00000000-0000-0000-0000-000000000000}"/>
          </ac:spMkLst>
        </pc:spChg>
      </pc:sldChg>
      <pc:sldChg chg="mod modShow">
        <pc:chgData name="Daron Lowell" userId="58a0b347-ed92-4d1c-a902-17c0b2e00ba5" providerId="ADAL" clId="{7C252E7D-CE03-40DA-B4C7-EE1E7A622EF3}" dt="2021-11-22T13:38:20.015" v="10" actId="729"/>
        <pc:sldMkLst>
          <pc:docMk/>
          <pc:sldMk cId="2191789757" sldId="758"/>
        </pc:sldMkLst>
      </pc:sldChg>
      <pc:sldChg chg="addSp delSp modSp mod chgLayout">
        <pc:chgData name="Daron Lowell" userId="58a0b347-ed92-4d1c-a902-17c0b2e00ba5" providerId="ADAL" clId="{7C252E7D-CE03-40DA-B4C7-EE1E7A622EF3}" dt="2021-11-22T13:37:49.435" v="7" actId="6264"/>
        <pc:sldMkLst>
          <pc:docMk/>
          <pc:sldMk cId="2340051441" sldId="759"/>
        </pc:sldMkLst>
        <pc:spChg chg="mod ord">
          <ac:chgData name="Daron Lowell" userId="58a0b347-ed92-4d1c-a902-17c0b2e00ba5" providerId="ADAL" clId="{7C252E7D-CE03-40DA-B4C7-EE1E7A622EF3}" dt="2021-11-22T13:37:49.435" v="7" actId="6264"/>
          <ac:spMkLst>
            <pc:docMk/>
            <pc:sldMk cId="2340051441" sldId="759"/>
            <ac:spMk id="2" creationId="{00000000-0000-0000-0000-000000000000}"/>
          </ac:spMkLst>
        </pc:spChg>
        <pc:spChg chg="mod ord">
          <ac:chgData name="Daron Lowell" userId="58a0b347-ed92-4d1c-a902-17c0b2e00ba5" providerId="ADAL" clId="{7C252E7D-CE03-40DA-B4C7-EE1E7A622EF3}" dt="2021-11-22T13:37:49.435" v="7" actId="6264"/>
          <ac:spMkLst>
            <pc:docMk/>
            <pc:sldMk cId="2340051441" sldId="759"/>
            <ac:spMk id="4" creationId="{00000000-0000-0000-0000-000000000000}"/>
          </ac:spMkLst>
        </pc:spChg>
        <pc:spChg chg="add del mod">
          <ac:chgData name="Daron Lowell" userId="58a0b347-ed92-4d1c-a902-17c0b2e00ba5" providerId="ADAL" clId="{7C252E7D-CE03-40DA-B4C7-EE1E7A622EF3}" dt="2021-11-22T13:37:49.435" v="7" actId="6264"/>
          <ac:spMkLst>
            <pc:docMk/>
            <pc:sldMk cId="2340051441" sldId="759"/>
            <ac:spMk id="5" creationId="{25B08749-DBBE-4C07-898F-5DF5BE2557B2}"/>
          </ac:spMkLst>
        </pc:spChg>
        <pc:spChg chg="mod ord">
          <ac:chgData name="Daron Lowell" userId="58a0b347-ed92-4d1c-a902-17c0b2e00ba5" providerId="ADAL" clId="{7C252E7D-CE03-40DA-B4C7-EE1E7A622EF3}" dt="2021-11-22T13:37:49.435" v="7" actId="6264"/>
          <ac:spMkLst>
            <pc:docMk/>
            <pc:sldMk cId="2340051441" sldId="759"/>
            <ac:spMk id="7" creationId="{00000000-0000-0000-0000-000000000000}"/>
          </ac:spMkLst>
        </pc:spChg>
        <pc:spChg chg="add del mod">
          <ac:chgData name="Daron Lowell" userId="58a0b347-ed92-4d1c-a902-17c0b2e00ba5" providerId="ADAL" clId="{7C252E7D-CE03-40DA-B4C7-EE1E7A622EF3}" dt="2021-11-22T13:37:49.435" v="7" actId="6264"/>
          <ac:spMkLst>
            <pc:docMk/>
            <pc:sldMk cId="2340051441" sldId="759"/>
            <ac:spMk id="8" creationId="{4FFC1D70-F0CD-441C-9B9A-651947C1543B}"/>
          </ac:spMkLst>
        </pc:spChg>
        <pc:spChg chg="add del mod">
          <ac:chgData name="Daron Lowell" userId="58a0b347-ed92-4d1c-a902-17c0b2e00ba5" providerId="ADAL" clId="{7C252E7D-CE03-40DA-B4C7-EE1E7A622EF3}" dt="2021-11-22T13:37:49.435" v="7" actId="6264"/>
          <ac:spMkLst>
            <pc:docMk/>
            <pc:sldMk cId="2340051441" sldId="759"/>
            <ac:spMk id="9" creationId="{0FF02751-2A18-4128-B7E5-97DA0740129B}"/>
          </ac:spMkLst>
        </pc:spChg>
      </pc:sldChg>
      <pc:sldChg chg="addSp delSp modSp mod chgLayout">
        <pc:chgData name="Daron Lowell" userId="58a0b347-ed92-4d1c-a902-17c0b2e00ba5" providerId="ADAL" clId="{7C252E7D-CE03-40DA-B4C7-EE1E7A622EF3}" dt="2021-11-22T13:37:55.091" v="8" actId="6264"/>
        <pc:sldMkLst>
          <pc:docMk/>
          <pc:sldMk cId="2343596935" sldId="760"/>
        </pc:sldMkLst>
        <pc:spChg chg="mod ord">
          <ac:chgData name="Daron Lowell" userId="58a0b347-ed92-4d1c-a902-17c0b2e00ba5" providerId="ADAL" clId="{7C252E7D-CE03-40DA-B4C7-EE1E7A622EF3}" dt="2021-11-22T13:37:55.091" v="8" actId="6264"/>
          <ac:spMkLst>
            <pc:docMk/>
            <pc:sldMk cId="2343596935" sldId="760"/>
            <ac:spMk id="2" creationId="{00000000-0000-0000-0000-000000000000}"/>
          </ac:spMkLst>
        </pc:spChg>
        <pc:spChg chg="add del mod">
          <ac:chgData name="Daron Lowell" userId="58a0b347-ed92-4d1c-a902-17c0b2e00ba5" providerId="ADAL" clId="{7C252E7D-CE03-40DA-B4C7-EE1E7A622EF3}" dt="2021-11-22T13:37:55.091" v="8" actId="6264"/>
          <ac:spMkLst>
            <pc:docMk/>
            <pc:sldMk cId="2343596935" sldId="760"/>
            <ac:spMk id="3" creationId="{12C5DD3B-81D3-428A-8CF2-4D01809F154A}"/>
          </ac:spMkLst>
        </pc:spChg>
        <pc:spChg chg="mod ord">
          <ac:chgData name="Daron Lowell" userId="58a0b347-ed92-4d1c-a902-17c0b2e00ba5" providerId="ADAL" clId="{7C252E7D-CE03-40DA-B4C7-EE1E7A622EF3}" dt="2021-11-22T13:37:55.091" v="8" actId="6264"/>
          <ac:spMkLst>
            <pc:docMk/>
            <pc:sldMk cId="2343596935" sldId="760"/>
            <ac:spMk id="4" creationId="{00000000-0000-0000-0000-000000000000}"/>
          </ac:spMkLst>
        </pc:spChg>
        <pc:spChg chg="add del mod">
          <ac:chgData name="Daron Lowell" userId="58a0b347-ed92-4d1c-a902-17c0b2e00ba5" providerId="ADAL" clId="{7C252E7D-CE03-40DA-B4C7-EE1E7A622EF3}" dt="2021-11-22T13:37:55.091" v="8" actId="6264"/>
          <ac:spMkLst>
            <pc:docMk/>
            <pc:sldMk cId="2343596935" sldId="760"/>
            <ac:spMk id="5" creationId="{EFCAC965-4986-4F0D-B428-69C61649CE1C}"/>
          </ac:spMkLst>
        </pc:spChg>
        <pc:spChg chg="mod ord">
          <ac:chgData name="Daron Lowell" userId="58a0b347-ed92-4d1c-a902-17c0b2e00ba5" providerId="ADAL" clId="{7C252E7D-CE03-40DA-B4C7-EE1E7A622EF3}" dt="2021-11-22T13:37:55.091" v="8" actId="6264"/>
          <ac:spMkLst>
            <pc:docMk/>
            <pc:sldMk cId="2343596935" sldId="760"/>
            <ac:spMk id="7" creationId="{00000000-0000-0000-0000-000000000000}"/>
          </ac:spMkLst>
        </pc:spChg>
        <pc:spChg chg="add del mod">
          <ac:chgData name="Daron Lowell" userId="58a0b347-ed92-4d1c-a902-17c0b2e00ba5" providerId="ADAL" clId="{7C252E7D-CE03-40DA-B4C7-EE1E7A622EF3}" dt="2021-11-22T13:37:55.091" v="8" actId="6264"/>
          <ac:spMkLst>
            <pc:docMk/>
            <pc:sldMk cId="2343596935" sldId="760"/>
            <ac:spMk id="8" creationId="{E39F0E2C-6526-48AD-B582-EE0E07EA9929}"/>
          </ac:spMkLst>
        </pc:spChg>
      </pc:sldChg>
      <pc:sldChg chg="addSp delSp modSp mod chgLayout">
        <pc:chgData name="Daron Lowell" userId="58a0b347-ed92-4d1c-a902-17c0b2e00ba5" providerId="ADAL" clId="{7C252E7D-CE03-40DA-B4C7-EE1E7A622EF3}" dt="2021-11-22T13:37:55.091" v="8" actId="6264"/>
        <pc:sldMkLst>
          <pc:docMk/>
          <pc:sldMk cId="3829721132" sldId="761"/>
        </pc:sldMkLst>
        <pc:spChg chg="mod ord">
          <ac:chgData name="Daron Lowell" userId="58a0b347-ed92-4d1c-a902-17c0b2e00ba5" providerId="ADAL" clId="{7C252E7D-CE03-40DA-B4C7-EE1E7A622EF3}" dt="2021-11-22T13:37:55.091" v="8" actId="6264"/>
          <ac:spMkLst>
            <pc:docMk/>
            <pc:sldMk cId="3829721132" sldId="761"/>
            <ac:spMk id="2" creationId="{00000000-0000-0000-0000-000000000000}"/>
          </ac:spMkLst>
        </pc:spChg>
        <pc:spChg chg="add del mod">
          <ac:chgData name="Daron Lowell" userId="58a0b347-ed92-4d1c-a902-17c0b2e00ba5" providerId="ADAL" clId="{7C252E7D-CE03-40DA-B4C7-EE1E7A622EF3}" dt="2021-11-22T13:37:55.091" v="8" actId="6264"/>
          <ac:spMkLst>
            <pc:docMk/>
            <pc:sldMk cId="3829721132" sldId="761"/>
            <ac:spMk id="3" creationId="{82A2756B-6230-4711-A6EF-91D3AA2E392D}"/>
          </ac:spMkLst>
        </pc:spChg>
        <pc:spChg chg="mod ord">
          <ac:chgData name="Daron Lowell" userId="58a0b347-ed92-4d1c-a902-17c0b2e00ba5" providerId="ADAL" clId="{7C252E7D-CE03-40DA-B4C7-EE1E7A622EF3}" dt="2021-11-22T13:37:55.091" v="8" actId="6264"/>
          <ac:spMkLst>
            <pc:docMk/>
            <pc:sldMk cId="3829721132" sldId="761"/>
            <ac:spMk id="4" creationId="{00000000-0000-0000-0000-000000000000}"/>
          </ac:spMkLst>
        </pc:spChg>
        <pc:spChg chg="add del mod">
          <ac:chgData name="Daron Lowell" userId="58a0b347-ed92-4d1c-a902-17c0b2e00ba5" providerId="ADAL" clId="{7C252E7D-CE03-40DA-B4C7-EE1E7A622EF3}" dt="2021-11-22T13:37:55.091" v="8" actId="6264"/>
          <ac:spMkLst>
            <pc:docMk/>
            <pc:sldMk cId="3829721132" sldId="761"/>
            <ac:spMk id="5" creationId="{4E619DF7-294F-404F-8A3F-71BB82E9FC10}"/>
          </ac:spMkLst>
        </pc:spChg>
        <pc:spChg chg="mod ord">
          <ac:chgData name="Daron Lowell" userId="58a0b347-ed92-4d1c-a902-17c0b2e00ba5" providerId="ADAL" clId="{7C252E7D-CE03-40DA-B4C7-EE1E7A622EF3}" dt="2021-11-22T13:37:55.091" v="8" actId="6264"/>
          <ac:spMkLst>
            <pc:docMk/>
            <pc:sldMk cId="3829721132" sldId="761"/>
            <ac:spMk id="7" creationId="{00000000-0000-0000-0000-000000000000}"/>
          </ac:spMkLst>
        </pc:spChg>
        <pc:spChg chg="add del mod">
          <ac:chgData name="Daron Lowell" userId="58a0b347-ed92-4d1c-a902-17c0b2e00ba5" providerId="ADAL" clId="{7C252E7D-CE03-40DA-B4C7-EE1E7A622EF3}" dt="2021-11-22T13:37:55.091" v="8" actId="6264"/>
          <ac:spMkLst>
            <pc:docMk/>
            <pc:sldMk cId="3829721132" sldId="761"/>
            <ac:spMk id="8" creationId="{51B75BB3-D692-41BF-B3B2-AB1FE1CD5CAC}"/>
          </ac:spMkLst>
        </pc:spChg>
      </pc:sldChg>
      <pc:sldChg chg="addSp delSp modSp add mod modClrScheme chgLayout">
        <pc:chgData name="Daron Lowell" userId="58a0b347-ed92-4d1c-a902-17c0b2e00ba5" providerId="ADAL" clId="{7C252E7D-CE03-40DA-B4C7-EE1E7A622EF3}" dt="2021-11-22T13:40:41.566" v="21" actId="700"/>
        <pc:sldMkLst>
          <pc:docMk/>
          <pc:sldMk cId="1418837244" sldId="763"/>
        </pc:sldMkLst>
        <pc:spChg chg="mod ord">
          <ac:chgData name="Daron Lowell" userId="58a0b347-ed92-4d1c-a902-17c0b2e00ba5" providerId="ADAL" clId="{7C252E7D-CE03-40DA-B4C7-EE1E7A622EF3}" dt="2021-11-22T13:40:41.566" v="21" actId="700"/>
          <ac:spMkLst>
            <pc:docMk/>
            <pc:sldMk cId="1418837244" sldId="763"/>
            <ac:spMk id="2" creationId="{00000000-0000-0000-0000-000000000000}"/>
          </ac:spMkLst>
        </pc:spChg>
        <pc:spChg chg="mod ord">
          <ac:chgData name="Daron Lowell" userId="58a0b347-ed92-4d1c-a902-17c0b2e00ba5" providerId="ADAL" clId="{7C252E7D-CE03-40DA-B4C7-EE1E7A622EF3}" dt="2021-11-22T13:40:41.566" v="21" actId="700"/>
          <ac:spMkLst>
            <pc:docMk/>
            <pc:sldMk cId="1418837244" sldId="763"/>
            <ac:spMk id="3" creationId="{00000000-0000-0000-0000-000000000000}"/>
          </ac:spMkLst>
        </pc:spChg>
        <pc:spChg chg="mod ord">
          <ac:chgData name="Daron Lowell" userId="58a0b347-ed92-4d1c-a902-17c0b2e00ba5" providerId="ADAL" clId="{7C252E7D-CE03-40DA-B4C7-EE1E7A622EF3}" dt="2021-11-22T13:40:41.566" v="21" actId="700"/>
          <ac:spMkLst>
            <pc:docMk/>
            <pc:sldMk cId="1418837244" sldId="763"/>
            <ac:spMk id="5" creationId="{0239329B-FC86-41E0-950D-C731891E14DC}"/>
          </ac:spMkLst>
        </pc:spChg>
        <pc:spChg chg="mod ord">
          <ac:chgData name="Daron Lowell" userId="58a0b347-ed92-4d1c-a902-17c0b2e00ba5" providerId="ADAL" clId="{7C252E7D-CE03-40DA-B4C7-EE1E7A622EF3}" dt="2021-11-22T13:40:41.566" v="21" actId="700"/>
          <ac:spMkLst>
            <pc:docMk/>
            <pc:sldMk cId="1418837244" sldId="763"/>
            <ac:spMk id="6" creationId="{A383D51B-8B46-48FA-AE77-EB0F39744A18}"/>
          </ac:spMkLst>
        </pc:spChg>
        <pc:spChg chg="add del mod">
          <ac:chgData name="Daron Lowell" userId="58a0b347-ed92-4d1c-a902-17c0b2e00ba5" providerId="ADAL" clId="{7C252E7D-CE03-40DA-B4C7-EE1E7A622EF3}" dt="2021-11-22T13:40:23.672" v="20" actId="6264"/>
          <ac:spMkLst>
            <pc:docMk/>
            <pc:sldMk cId="1418837244" sldId="763"/>
            <ac:spMk id="7" creationId="{C01E066F-C2A0-4CB9-BFCD-2BC3F5A2CF7F}"/>
          </ac:spMkLst>
        </pc:spChg>
        <pc:spChg chg="add del mod">
          <ac:chgData name="Daron Lowell" userId="58a0b347-ed92-4d1c-a902-17c0b2e00ba5" providerId="ADAL" clId="{7C252E7D-CE03-40DA-B4C7-EE1E7A622EF3}" dt="2021-11-22T13:40:23.672" v="20" actId="6264"/>
          <ac:spMkLst>
            <pc:docMk/>
            <pc:sldMk cId="1418837244" sldId="763"/>
            <ac:spMk id="8" creationId="{E724CE7D-0218-408E-9BB7-165810423FDC}"/>
          </ac:spMkLst>
        </pc:spChg>
        <pc:spChg chg="add del mod">
          <ac:chgData name="Daron Lowell" userId="58a0b347-ed92-4d1c-a902-17c0b2e00ba5" providerId="ADAL" clId="{7C252E7D-CE03-40DA-B4C7-EE1E7A622EF3}" dt="2021-11-22T13:40:23.672" v="20" actId="6264"/>
          <ac:spMkLst>
            <pc:docMk/>
            <pc:sldMk cId="1418837244" sldId="763"/>
            <ac:spMk id="10" creationId="{A01DD579-62B2-4E69-982E-70B50D48EBCA}"/>
          </ac:spMkLst>
        </pc:spChg>
        <pc:spChg chg="add del mod">
          <ac:chgData name="Daron Lowell" userId="58a0b347-ed92-4d1c-a902-17c0b2e00ba5" providerId="ADAL" clId="{7C252E7D-CE03-40DA-B4C7-EE1E7A622EF3}" dt="2021-11-22T13:40:23.672" v="20" actId="6264"/>
          <ac:spMkLst>
            <pc:docMk/>
            <pc:sldMk cId="1418837244" sldId="763"/>
            <ac:spMk id="11" creationId="{5C3A3323-C0EC-4869-AB46-0E97B2C4FA8D}"/>
          </ac:spMkLst>
        </pc:spChg>
        <pc:spChg chg="add del mod">
          <ac:chgData name="Daron Lowell" userId="58a0b347-ed92-4d1c-a902-17c0b2e00ba5" providerId="ADAL" clId="{7C252E7D-CE03-40DA-B4C7-EE1E7A622EF3}" dt="2021-11-22T13:40:23.672" v="20" actId="6264"/>
          <ac:spMkLst>
            <pc:docMk/>
            <pc:sldMk cId="1418837244" sldId="763"/>
            <ac:spMk id="12" creationId="{3EB9A2BD-4CB7-4CF9-87CB-2E17D01F8F6D}"/>
          </ac:spMkLst>
        </pc:spChg>
        <pc:spChg chg="mod ord">
          <ac:chgData name="Daron Lowell" userId="58a0b347-ed92-4d1c-a902-17c0b2e00ba5" providerId="ADAL" clId="{7C252E7D-CE03-40DA-B4C7-EE1E7A622EF3}" dt="2021-11-22T13:40:41.566" v="21" actId="700"/>
          <ac:spMkLst>
            <pc:docMk/>
            <pc:sldMk cId="1418837244" sldId="763"/>
            <ac:spMk id="18" creationId="{00000000-0000-0000-0000-000000000000}"/>
          </ac:spMkLst>
        </pc:spChg>
      </pc:sldChg>
      <pc:sldMasterChg chg="add del addSldLayout delSldLayout">
        <pc:chgData name="Daron Lowell" userId="58a0b347-ed92-4d1c-a902-17c0b2e00ba5" providerId="ADAL" clId="{7C252E7D-CE03-40DA-B4C7-EE1E7A622EF3}" dt="2021-11-22T13:40:41.566" v="21" actId="700"/>
        <pc:sldMasterMkLst>
          <pc:docMk/>
          <pc:sldMasterMk cId="645065765" sldId="2147483744"/>
        </pc:sldMasterMkLst>
        <pc:sldLayoutChg chg="add del">
          <pc:chgData name="Daron Lowell" userId="58a0b347-ed92-4d1c-a902-17c0b2e00ba5" providerId="ADAL" clId="{7C252E7D-CE03-40DA-B4C7-EE1E7A622EF3}" dt="2021-11-22T13:40:41.566" v="21" actId="700"/>
          <pc:sldLayoutMkLst>
            <pc:docMk/>
            <pc:sldMasterMk cId="645065765" sldId="2147483744"/>
            <pc:sldLayoutMk cId="2466546179" sldId="2147483746"/>
          </pc:sldLayoutMkLst>
        </pc:sldLayoutChg>
      </pc:sldMasterChg>
    </pc:docChg>
  </pc:docChgLst>
  <pc:docChgLst>
    <pc:chgData name="Kerri Baxendell" userId="S::kbaxende@bocesmaars.org::4bc58c94-e39f-4a22-b3e0-4aeb25e8f175" providerId="AD" clId="Web-{1F20819B-2F2D-471A-BACF-7C668115CD59}"/>
    <pc:docChg chg="modSld">
      <pc:chgData name="Kerri Baxendell" userId="S::kbaxende@bocesmaars.org::4bc58c94-e39f-4a22-b3e0-4aeb25e8f175" providerId="AD" clId="Web-{1F20819B-2F2D-471A-BACF-7C668115CD59}" dt="2021-12-02T13:27:28.182" v="59" actId="20577"/>
      <pc:docMkLst>
        <pc:docMk/>
      </pc:docMkLst>
      <pc:sldChg chg="addSp modSp">
        <pc:chgData name="Kerri Baxendell" userId="S::kbaxende@bocesmaars.org::4bc58c94-e39f-4a22-b3e0-4aeb25e8f175" providerId="AD" clId="Web-{1F20819B-2F2D-471A-BACF-7C668115CD59}" dt="2021-12-02T13:27:28.182" v="59" actId="20577"/>
        <pc:sldMkLst>
          <pc:docMk/>
          <pc:sldMk cId="532817545" sldId="770"/>
        </pc:sldMkLst>
        <pc:spChg chg="add mod">
          <ac:chgData name="Kerri Baxendell" userId="S::kbaxende@bocesmaars.org::4bc58c94-e39f-4a22-b3e0-4aeb25e8f175" providerId="AD" clId="Web-{1F20819B-2F2D-471A-BACF-7C668115CD59}" dt="2021-12-02T13:27:28.182" v="59" actId="20577"/>
          <ac:spMkLst>
            <pc:docMk/>
            <pc:sldMk cId="532817545" sldId="770"/>
            <ac:spMk id="2" creationId="{72A7E92F-ADBE-4AA1-B6FA-0BFCCBC946BD}"/>
          </ac:spMkLst>
        </pc:spChg>
      </pc:sldChg>
    </pc:docChg>
  </pc:docChgLst>
  <pc:docChgLst>
    <pc:chgData name="Laurie Hazard" userId="S::lhazard@bocesmaars.org::71b497eb-3eb3-47bd-8872-e714f38e3320" providerId="AD" clId="Web-{3F2C1B21-685D-40BA-9B46-57EB99CD64A6}"/>
    <pc:docChg chg="addSld delSld modSld modSection">
      <pc:chgData name="Laurie Hazard" userId="S::lhazard@bocesmaars.org::71b497eb-3eb3-47bd-8872-e714f38e3320" providerId="AD" clId="Web-{3F2C1B21-685D-40BA-9B46-57EB99CD64A6}" dt="2021-11-22T17:45:58.222" v="953"/>
      <pc:docMkLst>
        <pc:docMk/>
      </pc:docMkLst>
      <pc:sldChg chg="modSp">
        <pc:chgData name="Laurie Hazard" userId="S::lhazard@bocesmaars.org::71b497eb-3eb3-47bd-8872-e714f38e3320" providerId="AD" clId="Web-{3F2C1B21-685D-40BA-9B46-57EB99CD64A6}" dt="2021-11-22T17:27:14.225" v="931" actId="20577"/>
        <pc:sldMkLst>
          <pc:docMk/>
          <pc:sldMk cId="3641778190" sldId="741"/>
        </pc:sldMkLst>
        <pc:spChg chg="mod">
          <ac:chgData name="Laurie Hazard" userId="S::lhazard@bocesmaars.org::71b497eb-3eb3-47bd-8872-e714f38e3320" providerId="AD" clId="Web-{3F2C1B21-685D-40BA-9B46-57EB99CD64A6}" dt="2021-11-22T17:27:14.225" v="931" actId="20577"/>
          <ac:spMkLst>
            <pc:docMk/>
            <pc:sldMk cId="3641778190" sldId="741"/>
            <ac:spMk id="2" creationId="{00000000-0000-0000-0000-000000000000}"/>
          </ac:spMkLst>
        </pc:spChg>
        <pc:spChg chg="mod">
          <ac:chgData name="Laurie Hazard" userId="S::lhazard@bocesmaars.org::71b497eb-3eb3-47bd-8872-e714f38e3320" providerId="AD" clId="Web-{3F2C1B21-685D-40BA-9B46-57EB99CD64A6}" dt="2021-11-22T17:06:32.193" v="176" actId="20577"/>
          <ac:spMkLst>
            <pc:docMk/>
            <pc:sldMk cId="3641778190" sldId="741"/>
            <ac:spMk id="7" creationId="{00000000-0000-0000-0000-000000000000}"/>
          </ac:spMkLst>
        </pc:spChg>
      </pc:sldChg>
      <pc:sldChg chg="del">
        <pc:chgData name="Laurie Hazard" userId="S::lhazard@bocesmaars.org::71b497eb-3eb3-47bd-8872-e714f38e3320" providerId="AD" clId="Web-{3F2C1B21-685D-40BA-9B46-57EB99CD64A6}" dt="2021-11-22T16:57:05.631" v="4"/>
        <pc:sldMkLst>
          <pc:docMk/>
          <pc:sldMk cId="3570939281" sldId="742"/>
        </pc:sldMkLst>
      </pc:sldChg>
      <pc:sldChg chg="del">
        <pc:chgData name="Laurie Hazard" userId="S::lhazard@bocesmaars.org::71b497eb-3eb3-47bd-8872-e714f38e3320" providerId="AD" clId="Web-{3F2C1B21-685D-40BA-9B46-57EB99CD64A6}" dt="2021-11-22T16:57:05.631" v="3"/>
        <pc:sldMkLst>
          <pc:docMk/>
          <pc:sldMk cId="2746019821" sldId="743"/>
        </pc:sldMkLst>
      </pc:sldChg>
      <pc:sldChg chg="del">
        <pc:chgData name="Laurie Hazard" userId="S::lhazard@bocesmaars.org::71b497eb-3eb3-47bd-8872-e714f38e3320" providerId="AD" clId="Web-{3F2C1B21-685D-40BA-9B46-57EB99CD64A6}" dt="2021-11-22T16:57:05.631" v="2"/>
        <pc:sldMkLst>
          <pc:docMk/>
          <pc:sldMk cId="1662206421" sldId="744"/>
        </pc:sldMkLst>
      </pc:sldChg>
      <pc:sldChg chg="del">
        <pc:chgData name="Laurie Hazard" userId="S::lhazard@bocesmaars.org::71b497eb-3eb3-47bd-8872-e714f38e3320" providerId="AD" clId="Web-{3F2C1B21-685D-40BA-9B46-57EB99CD64A6}" dt="2021-11-22T16:57:05.631" v="1"/>
        <pc:sldMkLst>
          <pc:docMk/>
          <pc:sldMk cId="206295899" sldId="745"/>
        </pc:sldMkLst>
      </pc:sldChg>
      <pc:sldChg chg="del">
        <pc:chgData name="Laurie Hazard" userId="S::lhazard@bocesmaars.org::71b497eb-3eb3-47bd-8872-e714f38e3320" providerId="AD" clId="Web-{3F2C1B21-685D-40BA-9B46-57EB99CD64A6}" dt="2021-11-22T16:57:05.616" v="0"/>
        <pc:sldMkLst>
          <pc:docMk/>
          <pc:sldMk cId="3098878581" sldId="746"/>
        </pc:sldMkLst>
      </pc:sldChg>
      <pc:sldChg chg="addSp delSp modSp add mod replId modClrScheme chgLayout">
        <pc:chgData name="Laurie Hazard" userId="S::lhazard@bocesmaars.org::71b497eb-3eb3-47bd-8872-e714f38e3320" providerId="AD" clId="Web-{3F2C1B21-685D-40BA-9B46-57EB99CD64A6}" dt="2021-11-22T17:42:25.638" v="938" actId="20577"/>
        <pc:sldMkLst>
          <pc:docMk/>
          <pc:sldMk cId="3827234987" sldId="764"/>
        </pc:sldMkLst>
        <pc:spChg chg="mod ord">
          <ac:chgData name="Laurie Hazard" userId="S::lhazard@bocesmaars.org::71b497eb-3eb3-47bd-8872-e714f38e3320" providerId="AD" clId="Web-{3F2C1B21-685D-40BA-9B46-57EB99CD64A6}" dt="2021-11-22T17:27:22.319" v="932" actId="20577"/>
          <ac:spMkLst>
            <pc:docMk/>
            <pc:sldMk cId="3827234987" sldId="764"/>
            <ac:spMk id="2" creationId="{00000000-0000-0000-0000-000000000000}"/>
          </ac:spMkLst>
        </pc:spChg>
        <pc:spChg chg="add del mod ord">
          <ac:chgData name="Laurie Hazard" userId="S::lhazard@bocesmaars.org::71b497eb-3eb3-47bd-8872-e714f38e3320" providerId="AD" clId="Web-{3F2C1B21-685D-40BA-9B46-57EB99CD64A6}" dt="2021-11-22T17:11:24.091" v="334"/>
          <ac:spMkLst>
            <pc:docMk/>
            <pc:sldMk cId="3827234987" sldId="764"/>
            <ac:spMk id="3" creationId="{E11BEE7D-3C48-457D-82FC-15F5C0123C95}"/>
          </ac:spMkLst>
        </pc:spChg>
        <pc:spChg chg="mod ord">
          <ac:chgData name="Laurie Hazard" userId="S::lhazard@bocesmaars.org::71b497eb-3eb3-47bd-8872-e714f38e3320" providerId="AD" clId="Web-{3F2C1B21-685D-40BA-9B46-57EB99CD64A6}" dt="2021-11-22T17:12:24.655" v="339"/>
          <ac:spMkLst>
            <pc:docMk/>
            <pc:sldMk cId="3827234987" sldId="764"/>
            <ac:spMk id="4" creationId="{00000000-0000-0000-0000-000000000000}"/>
          </ac:spMkLst>
        </pc:spChg>
        <pc:spChg chg="mod ord">
          <ac:chgData name="Laurie Hazard" userId="S::lhazard@bocesmaars.org::71b497eb-3eb3-47bd-8872-e714f38e3320" providerId="AD" clId="Web-{3F2C1B21-685D-40BA-9B46-57EB99CD64A6}" dt="2021-11-22T17:42:25.638" v="938" actId="20577"/>
          <ac:spMkLst>
            <pc:docMk/>
            <pc:sldMk cId="3827234987" sldId="764"/>
            <ac:spMk id="7" creationId="{00000000-0000-0000-0000-000000000000}"/>
          </ac:spMkLst>
        </pc:spChg>
        <pc:spChg chg="add del mod">
          <ac:chgData name="Laurie Hazard" userId="S::lhazard@bocesmaars.org::71b497eb-3eb3-47bd-8872-e714f38e3320" providerId="AD" clId="Web-{3F2C1B21-685D-40BA-9B46-57EB99CD64A6}" dt="2021-11-22T17:12:24.655" v="339"/>
          <ac:spMkLst>
            <pc:docMk/>
            <pc:sldMk cId="3827234987" sldId="764"/>
            <ac:spMk id="9" creationId="{CFD77934-30E9-476A-A989-3F2BAC7B942B}"/>
          </ac:spMkLst>
        </pc:spChg>
        <pc:graphicFrameChg chg="add del mod ord modGraphic">
          <ac:chgData name="Laurie Hazard" userId="S::lhazard@bocesmaars.org::71b497eb-3eb3-47bd-8872-e714f38e3320" providerId="AD" clId="Web-{3F2C1B21-685D-40BA-9B46-57EB99CD64A6}" dt="2021-11-22T17:12:19.389" v="338"/>
          <ac:graphicFrameMkLst>
            <pc:docMk/>
            <pc:sldMk cId="3827234987" sldId="764"/>
            <ac:graphicFrameMk id="5" creationId="{A006868D-F9AA-43A5-876D-87BFF49B31F9}"/>
          </ac:graphicFrameMkLst>
        </pc:graphicFrameChg>
      </pc:sldChg>
      <pc:sldChg chg="addSp delSp modSp add mod replId modClrScheme chgLayout">
        <pc:chgData name="Laurie Hazard" userId="S::lhazard@bocesmaars.org::71b497eb-3eb3-47bd-8872-e714f38e3320" providerId="AD" clId="Web-{3F2C1B21-685D-40BA-9B46-57EB99CD64A6}" dt="2021-11-22T17:45:58.222" v="953"/>
        <pc:sldMkLst>
          <pc:docMk/>
          <pc:sldMk cId="3829183932" sldId="765"/>
        </pc:sldMkLst>
        <pc:spChg chg="mod ord">
          <ac:chgData name="Laurie Hazard" userId="S::lhazard@bocesmaars.org::71b497eb-3eb3-47bd-8872-e714f38e3320" providerId="AD" clId="Web-{3F2C1B21-685D-40BA-9B46-57EB99CD64A6}" dt="2021-11-22T17:44:46.798" v="951" actId="20577"/>
          <ac:spMkLst>
            <pc:docMk/>
            <pc:sldMk cId="3829183932" sldId="765"/>
            <ac:spMk id="2" creationId="{00000000-0000-0000-0000-000000000000}"/>
          </ac:spMkLst>
        </pc:spChg>
        <pc:spChg chg="mod ord">
          <ac:chgData name="Laurie Hazard" userId="S::lhazard@bocesmaars.org::71b497eb-3eb3-47bd-8872-e714f38e3320" providerId="AD" clId="Web-{3F2C1B21-685D-40BA-9B46-57EB99CD64A6}" dt="2021-11-22T17:12:41.781" v="344"/>
          <ac:spMkLst>
            <pc:docMk/>
            <pc:sldMk cId="3829183932" sldId="765"/>
            <ac:spMk id="4" creationId="{00000000-0000-0000-0000-000000000000}"/>
          </ac:spMkLst>
        </pc:spChg>
        <pc:spChg chg="del">
          <ac:chgData name="Laurie Hazard" userId="S::lhazard@bocesmaars.org::71b497eb-3eb3-47bd-8872-e714f38e3320" providerId="AD" clId="Web-{3F2C1B21-685D-40BA-9B46-57EB99CD64A6}" dt="2021-11-22T17:13:16.406" v="352"/>
          <ac:spMkLst>
            <pc:docMk/>
            <pc:sldMk cId="3829183932" sldId="765"/>
            <ac:spMk id="6" creationId="{00000000-0000-0000-0000-000000000000}"/>
          </ac:spMkLst>
        </pc:spChg>
        <pc:spChg chg="del">
          <ac:chgData name="Laurie Hazard" userId="S::lhazard@bocesmaars.org::71b497eb-3eb3-47bd-8872-e714f38e3320" providerId="AD" clId="Web-{3F2C1B21-685D-40BA-9B46-57EB99CD64A6}" dt="2021-11-22T17:12:38.905" v="343"/>
          <ac:spMkLst>
            <pc:docMk/>
            <pc:sldMk cId="3829183932" sldId="765"/>
            <ac:spMk id="7" creationId="{00000000-0000-0000-0000-000000000000}"/>
          </ac:spMkLst>
        </pc:spChg>
        <pc:spChg chg="add del mod ord">
          <ac:chgData name="Laurie Hazard" userId="S::lhazard@bocesmaars.org::71b497eb-3eb3-47bd-8872-e714f38e3320" providerId="AD" clId="Web-{3F2C1B21-685D-40BA-9B46-57EB99CD64A6}" dt="2021-11-22T17:12:52.359" v="347"/>
          <ac:spMkLst>
            <pc:docMk/>
            <pc:sldMk cId="3829183932" sldId="765"/>
            <ac:spMk id="8" creationId="{6B79C515-7FA8-4615-8D9C-F3D0A5EE74A3}"/>
          </ac:spMkLst>
        </pc:spChg>
        <pc:graphicFrameChg chg="mod ord modGraphic">
          <ac:chgData name="Laurie Hazard" userId="S::lhazard@bocesmaars.org::71b497eb-3eb3-47bd-8872-e714f38e3320" providerId="AD" clId="Web-{3F2C1B21-685D-40BA-9B46-57EB99CD64A6}" dt="2021-11-22T17:45:58.222" v="953"/>
          <ac:graphicFrameMkLst>
            <pc:docMk/>
            <pc:sldMk cId="3829183932" sldId="765"/>
            <ac:graphicFrameMk id="5" creationId="{A006868D-F9AA-43A5-876D-87BFF49B31F9}"/>
          </ac:graphicFrameMkLst>
        </pc:graphicFrameChg>
      </pc:sldChg>
    </pc:docChg>
  </pc:docChgLst>
  <pc:docChgLst>
    <pc:chgData name="Kerri Baxendell" userId="4bc58c94-e39f-4a22-b3e0-4aeb25e8f175" providerId="ADAL" clId="{5F78EF4B-7B8D-4BEA-8649-93B00CCA4723}"/>
    <pc:docChg chg="delSld modSection">
      <pc:chgData name="Kerri Baxendell" userId="4bc58c94-e39f-4a22-b3e0-4aeb25e8f175" providerId="ADAL" clId="{5F78EF4B-7B8D-4BEA-8649-93B00CCA4723}" dt="2021-11-23T13:05:34.665" v="3" actId="47"/>
      <pc:docMkLst>
        <pc:docMk/>
      </pc:docMkLst>
      <pc:sldChg chg="del">
        <pc:chgData name="Kerri Baxendell" userId="4bc58c94-e39f-4a22-b3e0-4aeb25e8f175" providerId="ADAL" clId="{5F78EF4B-7B8D-4BEA-8649-93B00CCA4723}" dt="2021-11-23T13:04:53.317" v="0" actId="47"/>
        <pc:sldMkLst>
          <pc:docMk/>
          <pc:sldMk cId="482875864" sldId="749"/>
        </pc:sldMkLst>
      </pc:sldChg>
      <pc:sldChg chg="del">
        <pc:chgData name="Kerri Baxendell" userId="4bc58c94-e39f-4a22-b3e0-4aeb25e8f175" providerId="ADAL" clId="{5F78EF4B-7B8D-4BEA-8649-93B00CCA4723}" dt="2021-11-23T13:05:13.923" v="1" actId="47"/>
        <pc:sldMkLst>
          <pc:docMk/>
          <pc:sldMk cId="1539759954" sldId="752"/>
        </pc:sldMkLst>
      </pc:sldChg>
      <pc:sldChg chg="del">
        <pc:chgData name="Kerri Baxendell" userId="4bc58c94-e39f-4a22-b3e0-4aeb25e8f175" providerId="ADAL" clId="{5F78EF4B-7B8D-4BEA-8649-93B00CCA4723}" dt="2021-11-23T13:05:25.322" v="2" actId="47"/>
        <pc:sldMkLst>
          <pc:docMk/>
          <pc:sldMk cId="1451559556" sldId="754"/>
        </pc:sldMkLst>
      </pc:sldChg>
      <pc:sldChg chg="del">
        <pc:chgData name="Kerri Baxendell" userId="4bc58c94-e39f-4a22-b3e0-4aeb25e8f175" providerId="ADAL" clId="{5F78EF4B-7B8D-4BEA-8649-93B00CCA4723}" dt="2021-11-23T13:05:34.665" v="3" actId="47"/>
        <pc:sldMkLst>
          <pc:docMk/>
          <pc:sldMk cId="1572095300" sldId="757"/>
        </pc:sldMkLst>
      </pc:sldChg>
    </pc:docChg>
  </pc:docChgLst>
  <pc:docChgLst>
    <pc:chgData name="Laurie Hazard" userId="S::lhazard@bocesmaars.org::71b497eb-3eb3-47bd-8872-e714f38e3320" providerId="AD" clId="Web-{8AE5C6BF-3563-48D5-A07E-12AEFB5CC32D}"/>
    <pc:docChg chg="modSld">
      <pc:chgData name="Laurie Hazard" userId="S::lhazard@bocesmaars.org::71b497eb-3eb3-47bd-8872-e714f38e3320" providerId="AD" clId="Web-{8AE5C6BF-3563-48D5-A07E-12AEFB5CC32D}" dt="2021-11-30T17:04:51.751" v="119" actId="14100"/>
      <pc:docMkLst>
        <pc:docMk/>
      </pc:docMkLst>
      <pc:sldChg chg="modSp">
        <pc:chgData name="Laurie Hazard" userId="S::lhazard@bocesmaars.org::71b497eb-3eb3-47bd-8872-e714f38e3320" providerId="AD" clId="Web-{8AE5C6BF-3563-48D5-A07E-12AEFB5CC32D}" dt="2021-11-30T17:04:51.751" v="119" actId="14100"/>
        <pc:sldMkLst>
          <pc:docMk/>
          <pc:sldMk cId="3443696984" sldId="748"/>
        </pc:sldMkLst>
        <pc:spChg chg="mod">
          <ac:chgData name="Laurie Hazard" userId="S::lhazard@bocesmaars.org::71b497eb-3eb3-47bd-8872-e714f38e3320" providerId="AD" clId="Web-{8AE5C6BF-3563-48D5-A07E-12AEFB5CC32D}" dt="2021-11-30T17:04:51.751" v="119" actId="14100"/>
          <ac:spMkLst>
            <pc:docMk/>
            <pc:sldMk cId="3443696984" sldId="748"/>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8"/>
            <a:ext cx="3043980" cy="465774"/>
          </a:xfrm>
          <a:prstGeom prst="rect">
            <a:avLst/>
          </a:prstGeom>
        </p:spPr>
        <p:txBody>
          <a:bodyPr vert="horz" lIns="91058" tIns="45528" rIns="91058" bIns="45528" rtlCol="0"/>
          <a:lstStyle>
            <a:lvl1pPr algn="l">
              <a:defRPr sz="1200"/>
            </a:lvl1pPr>
          </a:lstStyle>
          <a:p>
            <a:endParaRPr lang="en-US"/>
          </a:p>
        </p:txBody>
      </p:sp>
      <p:sp>
        <p:nvSpPr>
          <p:cNvPr id="3" name="Date Placeholder 2"/>
          <p:cNvSpPr>
            <a:spLocks noGrp="1"/>
          </p:cNvSpPr>
          <p:nvPr>
            <p:ph type="dt" sz="quarter" idx="1"/>
          </p:nvPr>
        </p:nvSpPr>
        <p:spPr>
          <a:xfrm>
            <a:off x="3977536" y="8"/>
            <a:ext cx="3043980" cy="465774"/>
          </a:xfrm>
          <a:prstGeom prst="rect">
            <a:avLst/>
          </a:prstGeom>
        </p:spPr>
        <p:txBody>
          <a:bodyPr vert="horz" lIns="91058" tIns="45528" rIns="91058" bIns="45528" rtlCol="0"/>
          <a:lstStyle>
            <a:lvl1pPr algn="r">
              <a:defRPr sz="1200"/>
            </a:lvl1pPr>
          </a:lstStyle>
          <a:p>
            <a:fld id="{172FE2D9-F295-474F-B846-0276564E771F}" type="datetimeFigureOut">
              <a:rPr lang="en-US" smtClean="0"/>
              <a:t>12/2/2021</a:t>
            </a:fld>
            <a:endParaRPr lang="en-US"/>
          </a:p>
        </p:txBody>
      </p:sp>
      <p:sp>
        <p:nvSpPr>
          <p:cNvPr id="4" name="Footer Placeholder 3"/>
          <p:cNvSpPr>
            <a:spLocks noGrp="1"/>
          </p:cNvSpPr>
          <p:nvPr>
            <p:ph type="ftr" sz="quarter" idx="2"/>
          </p:nvPr>
        </p:nvSpPr>
        <p:spPr>
          <a:xfrm>
            <a:off x="6" y="8841740"/>
            <a:ext cx="3043980" cy="465774"/>
          </a:xfrm>
          <a:prstGeom prst="rect">
            <a:avLst/>
          </a:prstGeom>
        </p:spPr>
        <p:txBody>
          <a:bodyPr vert="horz" lIns="91058" tIns="45528" rIns="91058" bIns="45528" rtlCol="0" anchor="b"/>
          <a:lstStyle>
            <a:lvl1pPr algn="l">
              <a:defRPr sz="1200"/>
            </a:lvl1pPr>
          </a:lstStyle>
          <a:p>
            <a:endParaRPr lang="en-US"/>
          </a:p>
        </p:txBody>
      </p:sp>
      <p:sp>
        <p:nvSpPr>
          <p:cNvPr id="5" name="Slide Number Placeholder 4"/>
          <p:cNvSpPr>
            <a:spLocks noGrp="1"/>
          </p:cNvSpPr>
          <p:nvPr>
            <p:ph type="sldNum" sz="quarter" idx="3"/>
          </p:nvPr>
        </p:nvSpPr>
        <p:spPr>
          <a:xfrm>
            <a:off x="3977536" y="8841740"/>
            <a:ext cx="3043980" cy="465774"/>
          </a:xfrm>
          <a:prstGeom prst="rect">
            <a:avLst/>
          </a:prstGeom>
        </p:spPr>
        <p:txBody>
          <a:bodyPr vert="horz" lIns="91058" tIns="45528" rIns="91058" bIns="45528" rtlCol="0" anchor="b"/>
          <a:lstStyle>
            <a:lvl1pPr algn="r">
              <a:defRPr sz="1200"/>
            </a:lvl1pPr>
          </a:lstStyle>
          <a:p>
            <a:fld id="{48743EE2-5941-46CB-9440-10BE6704FB3A}" type="slidenum">
              <a:rPr lang="en-US" smtClean="0"/>
              <a:t>‹#›</a:t>
            </a:fld>
            <a:endParaRPr lang="en-US"/>
          </a:p>
        </p:txBody>
      </p:sp>
    </p:spTree>
    <p:extLst>
      <p:ext uri="{BB962C8B-B14F-4D97-AF65-F5344CB8AC3E}">
        <p14:creationId xmlns:p14="http://schemas.microsoft.com/office/powerpoint/2010/main" val="222802633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3343" cy="465455"/>
          </a:xfrm>
          <a:prstGeom prst="rect">
            <a:avLst/>
          </a:prstGeom>
        </p:spPr>
        <p:txBody>
          <a:bodyPr vert="horz" lIns="92790" tIns="46397" rIns="92790" bIns="46397" rtlCol="0"/>
          <a:lstStyle>
            <a:lvl1pPr algn="l">
              <a:defRPr sz="1200"/>
            </a:lvl1pPr>
          </a:lstStyle>
          <a:p>
            <a:endParaRPr lang="en-US"/>
          </a:p>
        </p:txBody>
      </p:sp>
      <p:sp>
        <p:nvSpPr>
          <p:cNvPr id="3" name="Date Placeholder 2"/>
          <p:cNvSpPr>
            <a:spLocks noGrp="1"/>
          </p:cNvSpPr>
          <p:nvPr>
            <p:ph type="dt" idx="1"/>
          </p:nvPr>
        </p:nvSpPr>
        <p:spPr>
          <a:xfrm>
            <a:off x="3978136" y="1"/>
            <a:ext cx="3043343" cy="465455"/>
          </a:xfrm>
          <a:prstGeom prst="rect">
            <a:avLst/>
          </a:prstGeom>
        </p:spPr>
        <p:txBody>
          <a:bodyPr vert="horz" lIns="92790" tIns="46397" rIns="92790" bIns="46397" rtlCol="0"/>
          <a:lstStyle>
            <a:lvl1pPr algn="r">
              <a:defRPr sz="1200"/>
            </a:lvl1pPr>
          </a:lstStyle>
          <a:p>
            <a:fld id="{61486911-BBD8-4AD5-BC6C-2046F8984E68}" type="datetimeFigureOut">
              <a:rPr lang="en-US" smtClean="0"/>
              <a:pPr/>
              <a:t>12/2/2021</a:t>
            </a:fld>
            <a:endParaRPr lang="en-US"/>
          </a:p>
        </p:txBody>
      </p:sp>
      <p:sp>
        <p:nvSpPr>
          <p:cNvPr id="4" name="Slide Image Placeholder 3"/>
          <p:cNvSpPr>
            <a:spLocks noGrp="1" noRot="1" noChangeAspect="1"/>
          </p:cNvSpPr>
          <p:nvPr>
            <p:ph type="sldImg" idx="2"/>
          </p:nvPr>
        </p:nvSpPr>
        <p:spPr>
          <a:xfrm>
            <a:off x="131763" y="517525"/>
            <a:ext cx="3346450" cy="2511425"/>
          </a:xfrm>
          <a:prstGeom prst="rect">
            <a:avLst/>
          </a:prstGeom>
          <a:noFill/>
          <a:ln w="12700">
            <a:solidFill>
              <a:prstClr val="black"/>
            </a:solidFill>
          </a:ln>
        </p:spPr>
        <p:txBody>
          <a:bodyPr vert="horz" lIns="92790" tIns="46397" rIns="92790" bIns="46397" rtlCol="0" anchor="ctr"/>
          <a:lstStyle/>
          <a:p>
            <a:endParaRPr lang="en-US"/>
          </a:p>
        </p:txBody>
      </p:sp>
      <p:sp>
        <p:nvSpPr>
          <p:cNvPr id="5" name="Notes Placeholder 4"/>
          <p:cNvSpPr>
            <a:spLocks noGrp="1"/>
          </p:cNvSpPr>
          <p:nvPr>
            <p:ph type="body" sz="quarter" idx="3"/>
          </p:nvPr>
        </p:nvSpPr>
        <p:spPr>
          <a:xfrm>
            <a:off x="158750" y="3029152"/>
            <a:ext cx="3718586" cy="5688894"/>
          </a:xfrm>
          <a:prstGeom prst="rect">
            <a:avLst/>
          </a:prstGeom>
        </p:spPr>
        <p:txBody>
          <a:bodyPr vert="horz" lIns="92790" tIns="46397" rIns="92790" bIns="4639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6"/>
            <a:ext cx="3043343" cy="465455"/>
          </a:xfrm>
          <a:prstGeom prst="rect">
            <a:avLst/>
          </a:prstGeom>
        </p:spPr>
        <p:txBody>
          <a:bodyPr vert="horz" lIns="92790" tIns="46397" rIns="92790" bIns="46397" rtlCol="0" anchor="b"/>
          <a:lstStyle>
            <a:lvl1pPr algn="l">
              <a:defRPr sz="1200"/>
            </a:lvl1pPr>
          </a:lstStyle>
          <a:p>
            <a:endParaRPr lang="en-US"/>
          </a:p>
        </p:txBody>
      </p:sp>
      <p:sp>
        <p:nvSpPr>
          <p:cNvPr id="7" name="Slide Number Placeholder 6"/>
          <p:cNvSpPr>
            <a:spLocks noGrp="1"/>
          </p:cNvSpPr>
          <p:nvPr>
            <p:ph type="sldNum" sz="quarter" idx="5"/>
          </p:nvPr>
        </p:nvSpPr>
        <p:spPr>
          <a:xfrm>
            <a:off x="3978136" y="8842036"/>
            <a:ext cx="3043343" cy="465455"/>
          </a:xfrm>
          <a:prstGeom prst="rect">
            <a:avLst/>
          </a:prstGeom>
        </p:spPr>
        <p:txBody>
          <a:bodyPr vert="horz" lIns="92790" tIns="46397" rIns="92790" bIns="46397" rtlCol="0" anchor="b"/>
          <a:lstStyle>
            <a:lvl1pPr algn="r">
              <a:defRPr sz="1200"/>
            </a:lvl1pPr>
          </a:lstStyle>
          <a:p>
            <a:fld id="{B584B600-0B5E-4E78-A4E0-CD1300DC010C}" type="slidenum">
              <a:rPr lang="en-US" smtClean="0"/>
              <a:pPr/>
              <a:t>‹#›</a:t>
            </a:fld>
            <a:endParaRPr lang="en-US"/>
          </a:p>
        </p:txBody>
      </p:sp>
    </p:spTree>
    <p:extLst>
      <p:ext uri="{BB962C8B-B14F-4D97-AF65-F5344CB8AC3E}">
        <p14:creationId xmlns:p14="http://schemas.microsoft.com/office/powerpoint/2010/main" val="31123023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584B600-0B5E-4E78-A4E0-CD1300DC010C}" type="slidenum">
              <a:rPr lang="en-US" smtClean="0"/>
              <a:pPr/>
              <a:t>1</a:t>
            </a:fld>
            <a:endParaRPr lang="en-US"/>
          </a:p>
        </p:txBody>
      </p:sp>
      <p:sp>
        <p:nvSpPr>
          <p:cNvPr id="9" name="Slide Image Placeholder 8"/>
          <p:cNvSpPr>
            <a:spLocks noGrp="1" noRot="1" noChangeAspect="1"/>
          </p:cNvSpPr>
          <p:nvPr>
            <p:ph type="sldImg"/>
          </p:nvPr>
        </p:nvSpPr>
        <p:spPr>
          <a:xfrm>
            <a:off x="-427038" y="517525"/>
            <a:ext cx="4464051" cy="2511425"/>
          </a:xfrm>
        </p:spPr>
      </p:sp>
      <p:sp>
        <p:nvSpPr>
          <p:cNvPr id="10" name="Notes Placeholder 9"/>
          <p:cNvSpPr>
            <a:spLocks noGrp="1"/>
          </p:cNvSpPr>
          <p:nvPr>
            <p:ph type="body" idx="1"/>
          </p:nvPr>
        </p:nvSpPr>
        <p:spPr/>
        <p:txBody>
          <a:bodyPr/>
          <a:lstStyle/>
          <a:p>
            <a:endParaRPr lang="en-US"/>
          </a:p>
        </p:txBody>
      </p:sp>
    </p:spTree>
    <p:extLst>
      <p:ext uri="{BB962C8B-B14F-4D97-AF65-F5344CB8AC3E}">
        <p14:creationId xmlns:p14="http://schemas.microsoft.com/office/powerpoint/2010/main" val="6263319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defTabSz="966554"/>
            <a:r>
              <a:rPr lang="en-US"/>
              <a:t>DDC’s should be uploading the October Snapshot so SPED directors can review their data in the PD Data System.</a:t>
            </a:r>
          </a:p>
          <a:p>
            <a:pPr defTabSz="966554"/>
            <a:endParaRPr lang="en-US"/>
          </a:p>
          <a:p>
            <a:pPr defTabSz="966554"/>
            <a:r>
              <a:rPr lang="en-US"/>
              <a:t>Work with SPED department to update information if needed.</a:t>
            </a:r>
          </a:p>
        </p:txBody>
      </p:sp>
      <p:sp>
        <p:nvSpPr>
          <p:cNvPr id="4" name="Slide Number Placeholder 3"/>
          <p:cNvSpPr>
            <a:spLocks noGrp="1"/>
          </p:cNvSpPr>
          <p:nvPr>
            <p:ph type="sldNum" sz="quarter" idx="10"/>
          </p:nvPr>
        </p:nvSpPr>
        <p:spPr/>
        <p:txBody>
          <a:bodyPr/>
          <a:lstStyle/>
          <a:p>
            <a:fld id="{B584B600-0B5E-4E78-A4E0-CD1300DC010C}" type="slidenum">
              <a:rPr lang="en-US" smtClean="0"/>
              <a:pPr/>
              <a:t>14</a:t>
            </a:fld>
            <a:endParaRPr lang="en-US"/>
          </a:p>
        </p:txBody>
      </p:sp>
      <p:sp>
        <p:nvSpPr>
          <p:cNvPr id="10" name="Slide Image Placeholder 9"/>
          <p:cNvSpPr>
            <a:spLocks noGrp="1" noRot="1" noChangeAspect="1"/>
          </p:cNvSpPr>
          <p:nvPr>
            <p:ph type="sldImg"/>
          </p:nvPr>
        </p:nvSpPr>
        <p:spPr>
          <a:xfrm>
            <a:off x="-427038" y="517525"/>
            <a:ext cx="4464051" cy="2511425"/>
          </a:xfrm>
        </p:spPr>
      </p:sp>
    </p:spTree>
    <p:extLst>
      <p:ext uri="{BB962C8B-B14F-4D97-AF65-F5344CB8AC3E}">
        <p14:creationId xmlns:p14="http://schemas.microsoft.com/office/powerpoint/2010/main" val="21769383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defTabSz="968004"/>
            <a:r>
              <a:rPr lang="en-US" sz="1050" b="0" i="0" kern="1200">
                <a:solidFill>
                  <a:schemeClr val="tx1"/>
                </a:solidFill>
                <a:effectLst/>
                <a:latin typeface="+mn-lt"/>
                <a:ea typeface="+mn-ea"/>
                <a:cs typeface="+mn-cs"/>
              </a:rPr>
              <a:t>VR 7 and VR 9 are Reference</a:t>
            </a:r>
            <a:r>
              <a:rPr lang="en-US" sz="1050" b="0" i="0" kern="1200" baseline="0">
                <a:solidFill>
                  <a:schemeClr val="tx1"/>
                </a:solidFill>
                <a:effectLst/>
                <a:latin typeface="+mn-lt"/>
                <a:ea typeface="+mn-ea"/>
                <a:cs typeface="+mn-cs"/>
              </a:rPr>
              <a:t> reports used to confirm the enrollment of SWD in your program who are receiving Special education services.  VR 7 = Preschool, VR 9 = School Age.  Each reports includes your students, and any students from outside your district who were placed in your program.</a:t>
            </a:r>
          </a:p>
          <a:p>
            <a:pPr defTabSz="968004"/>
            <a:endParaRPr lang="en-US" sz="1050" b="0" i="0" kern="1200" baseline="0">
              <a:solidFill>
                <a:schemeClr val="tx1"/>
              </a:solidFill>
              <a:effectLst/>
              <a:latin typeface="+mn-lt"/>
              <a:ea typeface="+mn-ea"/>
              <a:cs typeface="+mn-cs"/>
            </a:endParaRPr>
          </a:p>
          <a:p>
            <a:pPr defTabSz="968004"/>
            <a:r>
              <a:rPr lang="en-US" sz="1050" b="0" i="0" kern="1200" baseline="0">
                <a:solidFill>
                  <a:schemeClr val="tx1"/>
                </a:solidFill>
                <a:effectLst/>
                <a:latin typeface="+mn-lt"/>
                <a:ea typeface="+mn-ea"/>
                <a:cs typeface="+mn-cs"/>
              </a:rPr>
              <a:t>SPED department needs to review, but they may need to contact you about enrollment changes.</a:t>
            </a:r>
          </a:p>
          <a:p>
            <a:pPr defTabSz="968004"/>
            <a:endParaRPr lang="en-US" sz="1050" b="0" i="0" kern="1200" baseline="0">
              <a:solidFill>
                <a:schemeClr val="tx1"/>
              </a:solidFill>
              <a:effectLst/>
              <a:latin typeface="+mn-lt"/>
              <a:ea typeface="+mn-ea"/>
              <a:cs typeface="+mn-cs"/>
            </a:endParaRPr>
          </a:p>
          <a:p>
            <a:pPr defTabSz="968004"/>
            <a:r>
              <a:rPr lang="en-US" sz="1050" b="1" i="0" kern="1200">
                <a:solidFill>
                  <a:schemeClr val="tx1"/>
                </a:solidFill>
                <a:effectLst/>
                <a:latin typeface="+mn-lt"/>
                <a:ea typeface="+mn-ea"/>
                <a:cs typeface="+mn-cs"/>
              </a:rPr>
              <a:t>Directions</a:t>
            </a:r>
            <a:r>
              <a:rPr lang="en-US" sz="1050" b="0" i="0" kern="1200">
                <a:solidFill>
                  <a:schemeClr val="tx1"/>
                </a:solidFill>
                <a:effectLst/>
                <a:latin typeface="+mn-lt"/>
                <a:ea typeface="+mn-ea"/>
                <a:cs typeface="+mn-cs"/>
              </a:rPr>
              <a:t>: Please review the</a:t>
            </a:r>
            <a:r>
              <a:rPr lang="en-US" sz="1050" b="0" i="0" kern="1200" baseline="0">
                <a:solidFill>
                  <a:schemeClr val="tx1"/>
                </a:solidFill>
                <a:effectLst/>
                <a:latin typeface="+mn-lt"/>
                <a:ea typeface="+mn-ea"/>
                <a:cs typeface="+mn-cs"/>
              </a:rPr>
              <a:t> number of SWD in </a:t>
            </a:r>
            <a:r>
              <a:rPr lang="en-US" sz="1050" b="0" i="0" kern="1200">
                <a:solidFill>
                  <a:schemeClr val="tx1"/>
                </a:solidFill>
                <a:effectLst/>
                <a:latin typeface="+mn-lt"/>
                <a:ea typeface="+mn-ea"/>
                <a:cs typeface="+mn-cs"/>
              </a:rPr>
              <a:t>your program</a:t>
            </a:r>
            <a:r>
              <a:rPr lang="en-US" sz="1050" b="0" i="0" kern="1200" baseline="0">
                <a:solidFill>
                  <a:schemeClr val="tx1"/>
                </a:solidFill>
                <a:effectLst/>
                <a:latin typeface="+mn-lt"/>
                <a:ea typeface="+mn-ea"/>
                <a:cs typeface="+mn-cs"/>
              </a:rPr>
              <a:t> who are </a:t>
            </a:r>
            <a:r>
              <a:rPr lang="en-US" sz="1050" b="0" i="0" kern="1200">
                <a:solidFill>
                  <a:schemeClr val="tx1"/>
                </a:solidFill>
                <a:effectLst/>
                <a:latin typeface="+mn-lt"/>
                <a:ea typeface="+mn-ea"/>
                <a:cs typeface="+mn-cs"/>
              </a:rPr>
              <a:t>provided special education services, against the numbers from each school district as reported in the PD Data System. If you are seeing students who are not in your program, </a:t>
            </a:r>
            <a:r>
              <a:rPr lang="en-US" sz="1050" b="1" i="0" kern="1200">
                <a:solidFill>
                  <a:schemeClr val="tx1"/>
                </a:solidFill>
                <a:effectLst/>
                <a:latin typeface="+mn-lt"/>
                <a:ea typeface="+mn-ea"/>
                <a:cs typeface="+mn-cs"/>
              </a:rPr>
              <a:t>contact the special education office of each school district to resolve the enrollment discrepancy,</a:t>
            </a:r>
            <a:r>
              <a:rPr lang="en-US" sz="1050" b="1" i="0" kern="1200" baseline="0">
                <a:solidFill>
                  <a:schemeClr val="tx1"/>
                </a:solidFill>
                <a:effectLst/>
                <a:latin typeface="+mn-lt"/>
                <a:ea typeface="+mn-ea"/>
                <a:cs typeface="+mn-cs"/>
              </a:rPr>
              <a:t> </a:t>
            </a:r>
            <a:r>
              <a:rPr lang="en-US" sz="1050" b="0" i="0" kern="1200" baseline="0">
                <a:solidFill>
                  <a:schemeClr val="tx1"/>
                </a:solidFill>
                <a:effectLst/>
                <a:latin typeface="+mn-lt"/>
                <a:ea typeface="+mn-ea"/>
                <a:cs typeface="+mn-cs"/>
              </a:rPr>
              <a:t>as the district </a:t>
            </a:r>
            <a:r>
              <a:rPr lang="en-US" sz="1050" b="0" i="0" kern="1200">
                <a:solidFill>
                  <a:schemeClr val="tx1"/>
                </a:solidFill>
                <a:effectLst/>
                <a:latin typeface="+mn-lt"/>
                <a:ea typeface="+mn-ea"/>
                <a:cs typeface="+mn-cs"/>
              </a:rPr>
              <a:t>will need to resubmit their district enrollment files with the necessary corrections to Level 0.</a:t>
            </a:r>
          </a:p>
          <a:p>
            <a:pPr defTabSz="968004"/>
            <a:endParaRPr lang="en-US" sz="1050" b="0" i="0" kern="1200">
              <a:solidFill>
                <a:schemeClr val="tx1"/>
              </a:solidFill>
              <a:effectLst/>
              <a:latin typeface="+mn-lt"/>
              <a:ea typeface="+mn-ea"/>
              <a:cs typeface="+mn-cs"/>
            </a:endParaRPr>
          </a:p>
          <a:p>
            <a:pPr marL="171450" marR="0" lvl="0" indent="-171450" algn="l" defTabSz="96800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b="1" i="0" kern="1200" baseline="0">
                <a:solidFill>
                  <a:schemeClr val="tx1"/>
                </a:solidFill>
                <a:effectLst/>
                <a:latin typeface="+mn-lt"/>
                <a:ea typeface="+mn-ea"/>
                <a:cs typeface="+mn-cs"/>
              </a:rPr>
              <a:t>Important for SPED departments to review early, due to SEDCAR 1 forms submission deadline</a:t>
            </a:r>
          </a:p>
          <a:p>
            <a:pPr marL="171450" marR="0" lvl="0" indent="-171450" algn="l" defTabSz="968004"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50" b="0" i="0" kern="1200">
              <a:solidFill>
                <a:schemeClr val="tx1"/>
              </a:solidFill>
              <a:effectLst/>
              <a:latin typeface="+mn-lt"/>
              <a:ea typeface="+mn-ea"/>
              <a:cs typeface="+mn-cs"/>
            </a:endParaRPr>
          </a:p>
          <a:p>
            <a:pPr marL="171450" indent="-171450" defTabSz="968004">
              <a:buFont typeface="Arial" panose="020B0604020202020204" pitchFamily="34" charset="0"/>
              <a:buChar char="•"/>
            </a:pPr>
            <a:r>
              <a:rPr lang="en-US" sz="1050" b="1" i="0" kern="1200">
                <a:solidFill>
                  <a:schemeClr val="tx1"/>
                </a:solidFill>
                <a:effectLst/>
                <a:latin typeface="+mn-lt"/>
                <a:ea typeface="+mn-ea"/>
                <a:cs typeface="+mn-cs"/>
              </a:rPr>
              <a:t>Please note that</a:t>
            </a:r>
            <a:r>
              <a:rPr lang="en-US" sz="1050" b="1" i="0" kern="1200" baseline="0">
                <a:solidFill>
                  <a:schemeClr val="tx1"/>
                </a:solidFill>
                <a:effectLst/>
                <a:latin typeface="+mn-lt"/>
                <a:ea typeface="+mn-ea"/>
                <a:cs typeface="+mn-cs"/>
              </a:rPr>
              <a:t> BOCES and Charters also need to review this data</a:t>
            </a:r>
          </a:p>
          <a:p>
            <a:pPr marL="171450" indent="-171450" defTabSz="968004">
              <a:buFont typeface="Arial" panose="020B0604020202020204" pitchFamily="34" charset="0"/>
              <a:buChar char="•"/>
            </a:pPr>
            <a:endParaRPr lang="en-US" sz="1050" b="1" i="0" kern="1200" baseline="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584B600-0B5E-4E78-A4E0-CD1300DC010C}" type="slidenum">
              <a:rPr lang="en-US" smtClean="0"/>
              <a:pPr/>
              <a:t>15</a:t>
            </a:fld>
            <a:endParaRPr lang="en-US"/>
          </a:p>
        </p:txBody>
      </p:sp>
      <p:sp>
        <p:nvSpPr>
          <p:cNvPr id="10" name="Slide Image Placeholder 9"/>
          <p:cNvSpPr>
            <a:spLocks noGrp="1" noRot="1" noChangeAspect="1"/>
          </p:cNvSpPr>
          <p:nvPr>
            <p:ph type="sldImg"/>
          </p:nvPr>
        </p:nvSpPr>
        <p:spPr>
          <a:xfrm>
            <a:off x="-427038" y="517525"/>
            <a:ext cx="4464051" cy="2511425"/>
          </a:xfrm>
        </p:spPr>
      </p:sp>
    </p:spTree>
    <p:extLst>
      <p:ext uri="{BB962C8B-B14F-4D97-AF65-F5344CB8AC3E}">
        <p14:creationId xmlns:p14="http://schemas.microsoft.com/office/powerpoint/2010/main" val="26508520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517525"/>
            <a:ext cx="4464051" cy="2511425"/>
          </a:xfrm>
        </p:spPr>
      </p:sp>
      <p:sp>
        <p:nvSpPr>
          <p:cNvPr id="3" name="Notes Placeholder 2"/>
          <p:cNvSpPr>
            <a:spLocks noGrp="1"/>
          </p:cNvSpPr>
          <p:nvPr>
            <p:ph type="body" idx="1"/>
          </p:nvPr>
        </p:nvSpPr>
        <p:spPr/>
        <p:txBody>
          <a:bodyPr/>
          <a:lstStyle/>
          <a:p>
            <a:r>
              <a:rPr lang="en-US"/>
              <a:t>Reference Handout</a:t>
            </a:r>
          </a:p>
        </p:txBody>
      </p:sp>
      <p:sp>
        <p:nvSpPr>
          <p:cNvPr id="4" name="Slide Number Placeholder 3"/>
          <p:cNvSpPr>
            <a:spLocks noGrp="1"/>
          </p:cNvSpPr>
          <p:nvPr>
            <p:ph type="sldNum" sz="quarter" idx="5"/>
          </p:nvPr>
        </p:nvSpPr>
        <p:spPr/>
        <p:txBody>
          <a:bodyPr/>
          <a:lstStyle/>
          <a:p>
            <a:fld id="{B584B600-0B5E-4E78-A4E0-CD1300DC010C}" type="slidenum">
              <a:rPr lang="en-US" smtClean="0"/>
              <a:pPr/>
              <a:t>16</a:t>
            </a:fld>
            <a:endParaRPr lang="en-US"/>
          </a:p>
        </p:txBody>
      </p:sp>
    </p:spTree>
    <p:extLst>
      <p:ext uri="{BB962C8B-B14F-4D97-AF65-F5344CB8AC3E}">
        <p14:creationId xmlns:p14="http://schemas.microsoft.com/office/powerpoint/2010/main" val="33754904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517525"/>
            <a:ext cx="4464051" cy="2511425"/>
          </a:xfrm>
        </p:spPr>
      </p:sp>
      <p:sp>
        <p:nvSpPr>
          <p:cNvPr id="3" name="Notes Placeholder 2"/>
          <p:cNvSpPr>
            <a:spLocks noGrp="1"/>
          </p:cNvSpPr>
          <p:nvPr>
            <p:ph type="body" idx="1"/>
          </p:nvPr>
        </p:nvSpPr>
        <p:spPr/>
        <p:txBody>
          <a:bodyPr/>
          <a:lstStyle/>
          <a:p>
            <a:r>
              <a:rPr lang="en-US"/>
              <a:t>5905 enrollments for home schooled students who are not receiving services, or are registered for assessments, can be deleted from Level 0.</a:t>
            </a:r>
          </a:p>
        </p:txBody>
      </p:sp>
      <p:sp>
        <p:nvSpPr>
          <p:cNvPr id="4" name="Slide Number Placeholder 3"/>
          <p:cNvSpPr>
            <a:spLocks noGrp="1"/>
          </p:cNvSpPr>
          <p:nvPr>
            <p:ph type="sldNum" sz="quarter" idx="5"/>
          </p:nvPr>
        </p:nvSpPr>
        <p:spPr/>
        <p:txBody>
          <a:bodyPr/>
          <a:lstStyle/>
          <a:p>
            <a:fld id="{B584B600-0B5E-4E78-A4E0-CD1300DC010C}" type="slidenum">
              <a:rPr lang="en-US" smtClean="0"/>
              <a:pPr/>
              <a:t>17</a:t>
            </a:fld>
            <a:endParaRPr lang="en-US"/>
          </a:p>
        </p:txBody>
      </p:sp>
    </p:spTree>
    <p:extLst>
      <p:ext uri="{BB962C8B-B14F-4D97-AF65-F5344CB8AC3E}">
        <p14:creationId xmlns:p14="http://schemas.microsoft.com/office/powerpoint/2010/main" val="4073916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517525"/>
            <a:ext cx="4464051" cy="2511425"/>
          </a:xfrm>
        </p:spPr>
      </p:sp>
      <p:sp>
        <p:nvSpPr>
          <p:cNvPr id="3" name="Notes Placeholder 2"/>
          <p:cNvSpPr>
            <a:spLocks noGrp="1"/>
          </p:cNvSpPr>
          <p:nvPr>
            <p:ph type="body" idx="1"/>
          </p:nvPr>
        </p:nvSpPr>
        <p:spPr/>
        <p:txBody>
          <a:bodyPr/>
          <a:lstStyle/>
          <a:p>
            <a:r>
              <a:rPr lang="en-US"/>
              <a:t>Share with</a:t>
            </a:r>
            <a:r>
              <a:rPr lang="en-US" baseline="0"/>
              <a:t> SPED department as they verify the data for VR Reporting – Areas to check that can cause inaccurate inclusion or exclusion</a:t>
            </a:r>
            <a:endParaRPr lang="en-US"/>
          </a:p>
        </p:txBody>
      </p:sp>
      <p:sp>
        <p:nvSpPr>
          <p:cNvPr id="4" name="Slide Number Placeholder 3"/>
          <p:cNvSpPr>
            <a:spLocks noGrp="1"/>
          </p:cNvSpPr>
          <p:nvPr>
            <p:ph type="sldNum" sz="quarter" idx="10"/>
          </p:nvPr>
        </p:nvSpPr>
        <p:spPr/>
        <p:txBody>
          <a:bodyPr/>
          <a:lstStyle/>
          <a:p>
            <a:fld id="{B584B600-0B5E-4E78-A4E0-CD1300DC010C}" type="slidenum">
              <a:rPr lang="en-US" smtClean="0"/>
              <a:pPr/>
              <a:t>18</a:t>
            </a:fld>
            <a:endParaRPr lang="en-US"/>
          </a:p>
        </p:txBody>
      </p:sp>
    </p:spTree>
    <p:extLst>
      <p:ext uri="{BB962C8B-B14F-4D97-AF65-F5344CB8AC3E}">
        <p14:creationId xmlns:p14="http://schemas.microsoft.com/office/powerpoint/2010/main" val="6888941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defTabSz="948465">
              <a:defRPr/>
            </a:pPr>
            <a:r>
              <a:rPr lang="en-US"/>
              <a:t>Call or email if you need help!</a:t>
            </a:r>
          </a:p>
        </p:txBody>
      </p:sp>
      <p:sp>
        <p:nvSpPr>
          <p:cNvPr id="4" name="Slide Number Placeholder 3"/>
          <p:cNvSpPr>
            <a:spLocks noGrp="1"/>
          </p:cNvSpPr>
          <p:nvPr>
            <p:ph type="sldNum" sz="quarter" idx="10"/>
          </p:nvPr>
        </p:nvSpPr>
        <p:spPr/>
        <p:txBody>
          <a:bodyPr/>
          <a:lstStyle/>
          <a:p>
            <a:fld id="{B584B600-0B5E-4E78-A4E0-CD1300DC010C}" type="slidenum">
              <a:rPr lang="en-US" smtClean="0"/>
              <a:pPr/>
              <a:t>19</a:t>
            </a:fld>
            <a:endParaRPr lang="en-US"/>
          </a:p>
        </p:txBody>
      </p:sp>
      <p:sp>
        <p:nvSpPr>
          <p:cNvPr id="10" name="Slide Image Placeholder 9"/>
          <p:cNvSpPr>
            <a:spLocks noGrp="1" noRot="1" noChangeAspect="1"/>
          </p:cNvSpPr>
          <p:nvPr>
            <p:ph type="sldImg"/>
          </p:nvPr>
        </p:nvSpPr>
        <p:spPr>
          <a:xfrm>
            <a:off x="-427038" y="517525"/>
            <a:ext cx="4464051" cy="2511425"/>
          </a:xfrm>
        </p:spPr>
      </p:sp>
    </p:spTree>
    <p:extLst>
      <p:ext uri="{BB962C8B-B14F-4D97-AF65-F5344CB8AC3E}">
        <p14:creationId xmlns:p14="http://schemas.microsoft.com/office/powerpoint/2010/main" val="21365399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482600"/>
            <a:ext cx="5757863" cy="32385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544625-0ADF-4414-89A2-9E135F0C849F}" type="slidenum">
              <a:rPr lang="en-US" smtClean="0"/>
              <a:t>40</a:t>
            </a:fld>
            <a:endParaRPr lang="en-US"/>
          </a:p>
        </p:txBody>
      </p:sp>
      <p:sp>
        <p:nvSpPr>
          <p:cNvPr id="5" name="Date Placeholder 4">
            <a:extLst>
              <a:ext uri="{FF2B5EF4-FFF2-40B4-BE49-F238E27FC236}">
                <a16:creationId xmlns:a16="http://schemas.microsoft.com/office/drawing/2014/main" id="{95730B36-6EA8-407C-9369-3A5F09A3EA0A}"/>
              </a:ext>
            </a:extLst>
          </p:cNvPr>
          <p:cNvSpPr>
            <a:spLocks noGrp="1"/>
          </p:cNvSpPr>
          <p:nvPr>
            <p:ph type="dt" idx="1"/>
          </p:nvPr>
        </p:nvSpPr>
        <p:spPr/>
        <p:txBody>
          <a:bodyPr/>
          <a:lstStyle/>
          <a:p>
            <a:fld id="{54397099-3860-4331-8F9A-78A466424C85}" type="datetime1">
              <a:rPr lang="en-US" smtClean="0"/>
              <a:t>12/2/2021</a:t>
            </a:fld>
            <a:endParaRPr lang="en-US"/>
          </a:p>
        </p:txBody>
      </p:sp>
      <p:sp>
        <p:nvSpPr>
          <p:cNvPr id="6" name="Footer Placeholder 5">
            <a:extLst>
              <a:ext uri="{FF2B5EF4-FFF2-40B4-BE49-F238E27FC236}">
                <a16:creationId xmlns:a16="http://schemas.microsoft.com/office/drawing/2014/main" id="{A7DE1EC2-25DF-4D93-BCF0-FE90F014F633}"/>
              </a:ext>
            </a:extLst>
          </p:cNvPr>
          <p:cNvSpPr>
            <a:spLocks noGrp="1"/>
          </p:cNvSpPr>
          <p:nvPr>
            <p:ph type="ftr" sz="quarter" idx="4"/>
          </p:nvPr>
        </p:nvSpPr>
        <p:spPr/>
        <p:txBody>
          <a:bodyPr/>
          <a:lstStyle/>
          <a:p>
            <a:endParaRPr lang="en-US"/>
          </a:p>
        </p:txBody>
      </p:sp>
      <p:sp>
        <p:nvSpPr>
          <p:cNvPr id="7" name="Header Placeholder 6">
            <a:extLst>
              <a:ext uri="{FF2B5EF4-FFF2-40B4-BE49-F238E27FC236}">
                <a16:creationId xmlns:a16="http://schemas.microsoft.com/office/drawing/2014/main" id="{748F998C-91B5-4112-A30A-47BF50D525E3}"/>
              </a:ext>
            </a:extLst>
          </p:cNvPr>
          <p:cNvSpPr>
            <a:spLocks noGrp="1"/>
          </p:cNvSpPr>
          <p:nvPr>
            <p:ph type="hdr" sz="quarter"/>
          </p:nvPr>
        </p:nvSpPr>
        <p:spPr/>
        <p:txBody>
          <a:bodyPr/>
          <a:lstStyle/>
          <a:p>
            <a:r>
              <a:rPr lang="en-US"/>
              <a:t>DDC Training - Level 0 Reporting</a:t>
            </a:r>
          </a:p>
        </p:txBody>
      </p:sp>
    </p:spTree>
    <p:extLst>
      <p:ext uri="{BB962C8B-B14F-4D97-AF65-F5344CB8AC3E}">
        <p14:creationId xmlns:p14="http://schemas.microsoft.com/office/powerpoint/2010/main" val="30021093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t>Bridget</a:t>
            </a:r>
          </a:p>
        </p:txBody>
      </p:sp>
      <p:sp>
        <p:nvSpPr>
          <p:cNvPr id="4" name="Slide Number Placeholder 3"/>
          <p:cNvSpPr>
            <a:spLocks noGrp="1"/>
          </p:cNvSpPr>
          <p:nvPr>
            <p:ph type="sldNum" sz="quarter" idx="10"/>
          </p:nvPr>
        </p:nvSpPr>
        <p:spPr/>
        <p:txBody>
          <a:bodyPr/>
          <a:lstStyle/>
          <a:p>
            <a:fld id="{B584B600-0B5E-4E78-A4E0-CD1300DC010C}" type="slidenum">
              <a:rPr lang="en-US" smtClean="0"/>
              <a:pPr/>
              <a:t>41</a:t>
            </a:fld>
            <a:endParaRPr lang="en-US"/>
          </a:p>
        </p:txBody>
      </p:sp>
      <p:sp>
        <p:nvSpPr>
          <p:cNvPr id="10" name="Slide Image Placeholder 9"/>
          <p:cNvSpPr>
            <a:spLocks noGrp="1" noRot="1" noChangeAspect="1"/>
          </p:cNvSpPr>
          <p:nvPr>
            <p:ph type="sldImg"/>
          </p:nvPr>
        </p:nvSpPr>
        <p:spPr>
          <a:xfrm>
            <a:off x="-427038" y="517525"/>
            <a:ext cx="4464051" cy="2511425"/>
          </a:xfrm>
        </p:spPr>
      </p:sp>
    </p:spTree>
    <p:extLst>
      <p:ext uri="{BB962C8B-B14F-4D97-AF65-F5344CB8AC3E}">
        <p14:creationId xmlns:p14="http://schemas.microsoft.com/office/powerpoint/2010/main" val="28853607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t>Bridget</a:t>
            </a:r>
          </a:p>
        </p:txBody>
      </p:sp>
      <p:sp>
        <p:nvSpPr>
          <p:cNvPr id="4" name="Slide Number Placeholder 3"/>
          <p:cNvSpPr>
            <a:spLocks noGrp="1"/>
          </p:cNvSpPr>
          <p:nvPr>
            <p:ph type="sldNum" sz="quarter" idx="10"/>
          </p:nvPr>
        </p:nvSpPr>
        <p:spPr/>
        <p:txBody>
          <a:bodyPr/>
          <a:lstStyle/>
          <a:p>
            <a:fld id="{B584B600-0B5E-4E78-A4E0-CD1300DC010C}" type="slidenum">
              <a:rPr lang="en-US" smtClean="0"/>
              <a:pPr/>
              <a:t>2</a:t>
            </a:fld>
            <a:endParaRPr lang="en-US"/>
          </a:p>
        </p:txBody>
      </p:sp>
      <p:sp>
        <p:nvSpPr>
          <p:cNvPr id="10" name="Slide Image Placeholder 9"/>
          <p:cNvSpPr>
            <a:spLocks noGrp="1" noRot="1" noChangeAspect="1"/>
          </p:cNvSpPr>
          <p:nvPr>
            <p:ph type="sldImg"/>
          </p:nvPr>
        </p:nvSpPr>
        <p:spPr>
          <a:xfrm>
            <a:off x="-427038" y="517525"/>
            <a:ext cx="4464051" cy="2511425"/>
          </a:xfrm>
        </p:spPr>
      </p:sp>
    </p:spTree>
    <p:extLst>
      <p:ext uri="{BB962C8B-B14F-4D97-AF65-F5344CB8AC3E}">
        <p14:creationId xmlns:p14="http://schemas.microsoft.com/office/powerpoint/2010/main" val="35461317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t>Laurie  </a:t>
            </a:r>
          </a:p>
          <a:p>
            <a:endParaRPr lang="en-US"/>
          </a:p>
        </p:txBody>
      </p:sp>
      <p:sp>
        <p:nvSpPr>
          <p:cNvPr id="4" name="Slide Number Placeholder 3"/>
          <p:cNvSpPr>
            <a:spLocks noGrp="1"/>
          </p:cNvSpPr>
          <p:nvPr>
            <p:ph type="sldNum" sz="quarter" idx="10"/>
          </p:nvPr>
        </p:nvSpPr>
        <p:spPr/>
        <p:txBody>
          <a:bodyPr/>
          <a:lstStyle/>
          <a:p>
            <a:fld id="{B584B600-0B5E-4E78-A4E0-CD1300DC010C}" type="slidenum">
              <a:rPr lang="en-US" smtClean="0"/>
              <a:pPr/>
              <a:t>4</a:t>
            </a:fld>
            <a:endParaRPr lang="en-US"/>
          </a:p>
        </p:txBody>
      </p:sp>
      <p:sp>
        <p:nvSpPr>
          <p:cNvPr id="10" name="Slide Image Placeholder 9"/>
          <p:cNvSpPr>
            <a:spLocks noGrp="1" noRot="1" noChangeAspect="1"/>
          </p:cNvSpPr>
          <p:nvPr>
            <p:ph type="sldImg"/>
          </p:nvPr>
        </p:nvSpPr>
        <p:spPr>
          <a:xfrm>
            <a:off x="-427038" y="517525"/>
            <a:ext cx="4464051" cy="2511425"/>
          </a:xfrm>
        </p:spPr>
      </p:sp>
    </p:spTree>
    <p:extLst>
      <p:ext uri="{BB962C8B-B14F-4D97-AF65-F5344CB8AC3E}">
        <p14:creationId xmlns:p14="http://schemas.microsoft.com/office/powerpoint/2010/main" val="8749903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t>Laurie  </a:t>
            </a:r>
          </a:p>
          <a:p>
            <a:endParaRPr lang="en-US"/>
          </a:p>
        </p:txBody>
      </p:sp>
      <p:sp>
        <p:nvSpPr>
          <p:cNvPr id="4" name="Slide Number Placeholder 3"/>
          <p:cNvSpPr>
            <a:spLocks noGrp="1"/>
          </p:cNvSpPr>
          <p:nvPr>
            <p:ph type="sldNum" sz="quarter" idx="10"/>
          </p:nvPr>
        </p:nvSpPr>
        <p:spPr/>
        <p:txBody>
          <a:bodyPr/>
          <a:lstStyle/>
          <a:p>
            <a:fld id="{B584B600-0B5E-4E78-A4E0-CD1300DC010C}" type="slidenum">
              <a:rPr lang="en-US" smtClean="0"/>
              <a:pPr/>
              <a:t>5</a:t>
            </a:fld>
            <a:endParaRPr lang="en-US"/>
          </a:p>
        </p:txBody>
      </p:sp>
      <p:sp>
        <p:nvSpPr>
          <p:cNvPr id="10" name="Slide Image Placeholder 9"/>
          <p:cNvSpPr>
            <a:spLocks noGrp="1" noRot="1" noChangeAspect="1"/>
          </p:cNvSpPr>
          <p:nvPr>
            <p:ph type="sldImg"/>
          </p:nvPr>
        </p:nvSpPr>
        <p:spPr>
          <a:xfrm>
            <a:off x="-427038" y="517525"/>
            <a:ext cx="4464051" cy="2511425"/>
          </a:xfrm>
        </p:spPr>
      </p:sp>
    </p:spTree>
    <p:extLst>
      <p:ext uri="{BB962C8B-B14F-4D97-AF65-F5344CB8AC3E}">
        <p14:creationId xmlns:p14="http://schemas.microsoft.com/office/powerpoint/2010/main" val="25294992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t>Laurie  </a:t>
            </a:r>
          </a:p>
          <a:p>
            <a:endParaRPr lang="en-US"/>
          </a:p>
        </p:txBody>
      </p:sp>
      <p:sp>
        <p:nvSpPr>
          <p:cNvPr id="4" name="Slide Number Placeholder 3"/>
          <p:cNvSpPr>
            <a:spLocks noGrp="1"/>
          </p:cNvSpPr>
          <p:nvPr>
            <p:ph type="sldNum" sz="quarter" idx="10"/>
          </p:nvPr>
        </p:nvSpPr>
        <p:spPr/>
        <p:txBody>
          <a:bodyPr/>
          <a:lstStyle/>
          <a:p>
            <a:fld id="{B584B600-0B5E-4E78-A4E0-CD1300DC010C}" type="slidenum">
              <a:rPr lang="en-US" smtClean="0"/>
              <a:pPr/>
              <a:t>6</a:t>
            </a:fld>
            <a:endParaRPr lang="en-US"/>
          </a:p>
        </p:txBody>
      </p:sp>
      <p:sp>
        <p:nvSpPr>
          <p:cNvPr id="10" name="Slide Image Placeholder 9"/>
          <p:cNvSpPr>
            <a:spLocks noGrp="1" noRot="1" noChangeAspect="1"/>
          </p:cNvSpPr>
          <p:nvPr>
            <p:ph type="sldImg"/>
          </p:nvPr>
        </p:nvSpPr>
        <p:spPr>
          <a:xfrm>
            <a:off x="-427038" y="517525"/>
            <a:ext cx="4464051" cy="2511425"/>
          </a:xfrm>
        </p:spPr>
      </p:sp>
    </p:spTree>
    <p:extLst>
      <p:ext uri="{BB962C8B-B14F-4D97-AF65-F5344CB8AC3E}">
        <p14:creationId xmlns:p14="http://schemas.microsoft.com/office/powerpoint/2010/main" val="15126860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t>Laurie  </a:t>
            </a:r>
          </a:p>
          <a:p>
            <a:endParaRPr lang="en-US"/>
          </a:p>
        </p:txBody>
      </p:sp>
      <p:sp>
        <p:nvSpPr>
          <p:cNvPr id="4" name="Slide Number Placeholder 3"/>
          <p:cNvSpPr>
            <a:spLocks noGrp="1"/>
          </p:cNvSpPr>
          <p:nvPr>
            <p:ph type="sldNum" sz="quarter" idx="10"/>
          </p:nvPr>
        </p:nvSpPr>
        <p:spPr/>
        <p:txBody>
          <a:bodyPr/>
          <a:lstStyle/>
          <a:p>
            <a:fld id="{B584B600-0B5E-4E78-A4E0-CD1300DC010C}" type="slidenum">
              <a:rPr lang="en-US" smtClean="0"/>
              <a:pPr/>
              <a:t>7</a:t>
            </a:fld>
            <a:endParaRPr lang="en-US"/>
          </a:p>
        </p:txBody>
      </p:sp>
      <p:sp>
        <p:nvSpPr>
          <p:cNvPr id="10" name="Slide Image Placeholder 9"/>
          <p:cNvSpPr>
            <a:spLocks noGrp="1" noRot="1" noChangeAspect="1"/>
          </p:cNvSpPr>
          <p:nvPr>
            <p:ph type="sldImg"/>
          </p:nvPr>
        </p:nvSpPr>
        <p:spPr>
          <a:xfrm>
            <a:off x="-427038" y="517525"/>
            <a:ext cx="4464051" cy="2511425"/>
          </a:xfrm>
        </p:spPr>
      </p:sp>
    </p:spTree>
    <p:extLst>
      <p:ext uri="{BB962C8B-B14F-4D97-AF65-F5344CB8AC3E}">
        <p14:creationId xmlns:p14="http://schemas.microsoft.com/office/powerpoint/2010/main" val="31240651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t>Laurie  </a:t>
            </a:r>
          </a:p>
          <a:p>
            <a:endParaRPr lang="en-US"/>
          </a:p>
        </p:txBody>
      </p:sp>
      <p:sp>
        <p:nvSpPr>
          <p:cNvPr id="4" name="Slide Number Placeholder 3"/>
          <p:cNvSpPr>
            <a:spLocks noGrp="1"/>
          </p:cNvSpPr>
          <p:nvPr>
            <p:ph type="sldNum" sz="quarter" idx="10"/>
          </p:nvPr>
        </p:nvSpPr>
        <p:spPr/>
        <p:txBody>
          <a:bodyPr/>
          <a:lstStyle/>
          <a:p>
            <a:fld id="{B584B600-0B5E-4E78-A4E0-CD1300DC010C}" type="slidenum">
              <a:rPr lang="en-US" smtClean="0"/>
              <a:pPr/>
              <a:t>8</a:t>
            </a:fld>
            <a:endParaRPr lang="en-US"/>
          </a:p>
        </p:txBody>
      </p:sp>
      <p:sp>
        <p:nvSpPr>
          <p:cNvPr id="10" name="Slide Image Placeholder 9"/>
          <p:cNvSpPr>
            <a:spLocks noGrp="1" noRot="1" noChangeAspect="1"/>
          </p:cNvSpPr>
          <p:nvPr>
            <p:ph type="sldImg"/>
          </p:nvPr>
        </p:nvSpPr>
        <p:spPr>
          <a:xfrm>
            <a:off x="-427038" y="517525"/>
            <a:ext cx="4464051" cy="2511425"/>
          </a:xfrm>
        </p:spPr>
      </p:sp>
    </p:spTree>
    <p:extLst>
      <p:ext uri="{BB962C8B-B14F-4D97-AF65-F5344CB8AC3E}">
        <p14:creationId xmlns:p14="http://schemas.microsoft.com/office/powerpoint/2010/main" val="19341038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517525"/>
            <a:ext cx="4464051" cy="2511425"/>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Populated</a:t>
            </a:r>
            <a:r>
              <a:rPr lang="en-US" baseline="0"/>
              <a:t> documents form NYSED and MAARS</a:t>
            </a:r>
          </a:p>
          <a:p>
            <a:pPr marL="171450" indent="-171450">
              <a:buFont typeface="Arial" panose="020B0604020202020204" pitchFamily="34" charset="0"/>
              <a:buChar char="•"/>
            </a:pPr>
            <a:r>
              <a:rPr lang="en-US" baseline="0"/>
              <a:t>Will support links in a future release</a:t>
            </a:r>
          </a:p>
          <a:p>
            <a:pPr marL="171450" indent="-171450">
              <a:buFont typeface="Arial" panose="020B0604020202020204" pitchFamily="34" charset="0"/>
              <a:buChar char="•"/>
            </a:pPr>
            <a:r>
              <a:rPr lang="en-US" baseline="0"/>
              <a:t>The Disclaimer text will be shown separately by clicking on the “Disclaimer” link in the footer</a:t>
            </a:r>
            <a:endParaRPr lang="en-US"/>
          </a:p>
        </p:txBody>
      </p:sp>
      <p:sp>
        <p:nvSpPr>
          <p:cNvPr id="4" name="Slide Number Placeholder 3"/>
          <p:cNvSpPr>
            <a:spLocks noGrp="1"/>
          </p:cNvSpPr>
          <p:nvPr>
            <p:ph type="sldNum" sz="quarter" idx="10"/>
          </p:nvPr>
        </p:nvSpPr>
        <p:spPr/>
        <p:txBody>
          <a:bodyPr/>
          <a:lstStyle/>
          <a:p>
            <a:fld id="{B584B600-0B5E-4E78-A4E0-CD1300DC010C}" type="slidenum">
              <a:rPr lang="en-US" smtClean="0"/>
              <a:pPr/>
              <a:t>11</a:t>
            </a:fld>
            <a:endParaRPr lang="en-US"/>
          </a:p>
        </p:txBody>
      </p:sp>
    </p:spTree>
    <p:extLst>
      <p:ext uri="{BB962C8B-B14F-4D97-AF65-F5344CB8AC3E}">
        <p14:creationId xmlns:p14="http://schemas.microsoft.com/office/powerpoint/2010/main" val="13122644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t>Laurie  </a:t>
            </a:r>
          </a:p>
          <a:p>
            <a:endParaRPr lang="en-US"/>
          </a:p>
        </p:txBody>
      </p:sp>
      <p:sp>
        <p:nvSpPr>
          <p:cNvPr id="4" name="Slide Number Placeholder 3"/>
          <p:cNvSpPr>
            <a:spLocks noGrp="1"/>
          </p:cNvSpPr>
          <p:nvPr>
            <p:ph type="sldNum" sz="quarter" idx="10"/>
          </p:nvPr>
        </p:nvSpPr>
        <p:spPr/>
        <p:txBody>
          <a:bodyPr/>
          <a:lstStyle/>
          <a:p>
            <a:fld id="{B584B600-0B5E-4E78-A4E0-CD1300DC010C}" type="slidenum">
              <a:rPr lang="en-US" smtClean="0"/>
              <a:pPr/>
              <a:t>12</a:t>
            </a:fld>
            <a:endParaRPr lang="en-US"/>
          </a:p>
        </p:txBody>
      </p:sp>
      <p:sp>
        <p:nvSpPr>
          <p:cNvPr id="10" name="Slide Image Placeholder 9"/>
          <p:cNvSpPr>
            <a:spLocks noGrp="1" noRot="1" noChangeAspect="1"/>
          </p:cNvSpPr>
          <p:nvPr>
            <p:ph type="sldImg"/>
          </p:nvPr>
        </p:nvSpPr>
        <p:spPr>
          <a:xfrm>
            <a:off x="-427038" y="517525"/>
            <a:ext cx="4464051" cy="2511425"/>
          </a:xfrm>
        </p:spPr>
      </p:sp>
    </p:spTree>
    <p:extLst>
      <p:ext uri="{BB962C8B-B14F-4D97-AF65-F5344CB8AC3E}">
        <p14:creationId xmlns:p14="http://schemas.microsoft.com/office/powerpoint/2010/main" val="33552907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905001"/>
            <a:ext cx="10058400" cy="2593975"/>
          </a:xfrm>
        </p:spPr>
        <p:txBody>
          <a:bodyPr anchor="b"/>
          <a:lstStyle>
            <a:lvl1pPr>
              <a:defRPr sz="6600">
                <a:ln>
                  <a:noFill/>
                </a:ln>
                <a:solidFill>
                  <a:schemeClr val="tx2"/>
                </a:solidFill>
              </a:defRPr>
            </a:lvl1pPr>
          </a:lstStyle>
          <a:p>
            <a:r>
              <a:rPr lang="en-US"/>
              <a:t>Click to edit Master title style</a:t>
            </a:r>
          </a:p>
        </p:txBody>
      </p:sp>
      <p:sp>
        <p:nvSpPr>
          <p:cNvPr id="3" name="Subtitle 2"/>
          <p:cNvSpPr>
            <a:spLocks noGrp="1"/>
          </p:cNvSpPr>
          <p:nvPr>
            <p:ph type="subTitle" idx="1"/>
          </p:nvPr>
        </p:nvSpPr>
        <p:spPr>
          <a:xfrm>
            <a:off x="914400" y="4572000"/>
            <a:ext cx="861568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D72E2B-EDD5-48DF-97C8-AB26F5E41E47}" type="datetime1">
              <a:rPr lang="en-US" smtClean="0"/>
              <a:t>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C901B-B5E4-4A47-8F67-5F155DBF4CD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FB3AAA-C7BC-422A-B182-5E9C902BC2A4}" type="datetime1">
              <a:rPr lang="en-US" smtClean="0"/>
              <a:t>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C901B-B5E4-4A47-8F67-5F155DBF4CD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336800" cy="5851525"/>
          </a:xfrm>
        </p:spPr>
        <p:txBody>
          <a:bodyPr vert="eaVert" anchor="b" anchorCtr="0"/>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ECE212-DE9C-46A4-B765-A12215642877}" type="datetime1">
              <a:rPr lang="en-US" smtClean="0"/>
              <a:t>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C901B-B5E4-4A47-8F67-5F155DBF4CDE}"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C42E9CCD-6BB8-4209-A6BA-851867956084}"/>
              </a:ext>
            </a:extLst>
          </p:cNvPr>
          <p:cNvSpPr>
            <a:spLocks noGrp="1"/>
          </p:cNvSpPr>
          <p:nvPr>
            <p:ph sz="quarter" idx="16"/>
          </p:nvPr>
        </p:nvSpPr>
        <p:spPr>
          <a:xfrm>
            <a:off x="190947" y="1543792"/>
            <a:ext cx="11898135" cy="476026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Rectangle 23">
            <a:extLst>
              <a:ext uri="{FF2B5EF4-FFF2-40B4-BE49-F238E27FC236}">
                <a16:creationId xmlns:a16="http://schemas.microsoft.com/office/drawing/2014/main" id="{A8354BDC-9788-4AB5-A841-99D95C68804F}"/>
              </a:ext>
            </a:extLst>
          </p:cNvPr>
          <p:cNvSpPr/>
          <p:nvPr userDrawn="1"/>
        </p:nvSpPr>
        <p:spPr>
          <a:xfrm>
            <a:off x="4346853" y="106775"/>
            <a:ext cx="4226024" cy="1033537"/>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t>2</a:t>
            </a:r>
          </a:p>
          <a:p>
            <a:pPr algn="ctr"/>
            <a:endParaRPr lang="en-US" sz="1350"/>
          </a:p>
          <a:p>
            <a:pPr algn="ctr"/>
            <a:endParaRPr lang="en-US" sz="1350"/>
          </a:p>
          <a:p>
            <a:pPr algn="ctr"/>
            <a:endParaRPr lang="en-US" sz="1350"/>
          </a:p>
          <a:p>
            <a:pPr algn="ctr"/>
            <a:endParaRPr lang="en-US" sz="1350"/>
          </a:p>
          <a:p>
            <a:pPr algn="ctr"/>
            <a:endParaRPr lang="en-US" sz="1350"/>
          </a:p>
          <a:p>
            <a:pPr algn="ctr"/>
            <a:endParaRPr lang="en-US" sz="1350"/>
          </a:p>
          <a:p>
            <a:pPr algn="ctr"/>
            <a:endParaRPr lang="en-US" sz="1350"/>
          </a:p>
          <a:p>
            <a:pPr algn="ctr"/>
            <a:endParaRPr lang="en-US" sz="1350"/>
          </a:p>
          <a:p>
            <a:pPr algn="ctr"/>
            <a:endParaRPr lang="en-US" sz="1350"/>
          </a:p>
          <a:p>
            <a:pPr algn="ctr"/>
            <a:endParaRPr lang="en-US" sz="1350"/>
          </a:p>
          <a:p>
            <a:pPr algn="ctr"/>
            <a:endParaRPr lang="en-US" sz="1350"/>
          </a:p>
          <a:p>
            <a:pPr algn="ctr"/>
            <a:endParaRPr lang="en-US" sz="1350"/>
          </a:p>
          <a:p>
            <a:pPr algn="ctr"/>
            <a:endParaRPr lang="en-US" sz="1350"/>
          </a:p>
          <a:p>
            <a:pPr algn="ctr"/>
            <a:endParaRPr lang="en-US" sz="1350"/>
          </a:p>
          <a:p>
            <a:pPr algn="ctr"/>
            <a:endParaRPr lang="en-US" sz="1350"/>
          </a:p>
          <a:p>
            <a:pPr algn="ctr"/>
            <a:endParaRPr lang="en-US" sz="1350"/>
          </a:p>
          <a:p>
            <a:pPr algn="ctr"/>
            <a:endParaRPr lang="en-US" sz="1350"/>
          </a:p>
          <a:p>
            <a:pPr algn="ctr"/>
            <a:endParaRPr lang="en-US" sz="1350"/>
          </a:p>
          <a:p>
            <a:pPr algn="ctr"/>
            <a:endParaRPr lang="en-US" sz="1350"/>
          </a:p>
          <a:p>
            <a:pPr algn="ctr"/>
            <a:endParaRPr lang="en-US" sz="1350"/>
          </a:p>
          <a:p>
            <a:pPr algn="ctr"/>
            <a:endParaRPr lang="en-US" sz="1350"/>
          </a:p>
          <a:p>
            <a:pPr algn="ctr"/>
            <a:endParaRPr lang="en-US" sz="1350"/>
          </a:p>
          <a:p>
            <a:pPr algn="ctr"/>
            <a:endParaRPr lang="en-US" sz="1350"/>
          </a:p>
          <a:p>
            <a:pPr algn="ctr"/>
            <a:endParaRPr lang="en-US" sz="1350"/>
          </a:p>
          <a:p>
            <a:pPr algn="ctr"/>
            <a:endParaRPr lang="en-US" sz="1350"/>
          </a:p>
          <a:p>
            <a:pPr algn="ctr"/>
            <a:endParaRPr lang="en-US" sz="1350"/>
          </a:p>
          <a:p>
            <a:pPr algn="ctr"/>
            <a:endParaRPr lang="en-US" sz="1350"/>
          </a:p>
          <a:p>
            <a:pPr algn="ctr"/>
            <a:endParaRPr lang="en-US" sz="1350"/>
          </a:p>
          <a:p>
            <a:pPr algn="ctr"/>
            <a:endParaRPr lang="en-US" sz="1350"/>
          </a:p>
          <a:p>
            <a:pPr algn="ctr"/>
            <a:endParaRPr lang="en-US" sz="1350"/>
          </a:p>
          <a:p>
            <a:pPr algn="ctr"/>
            <a:endParaRPr lang="en-US" sz="1350"/>
          </a:p>
          <a:p>
            <a:pPr algn="ctr"/>
            <a:endParaRPr lang="en-US" sz="1350"/>
          </a:p>
          <a:p>
            <a:pPr algn="ctr"/>
            <a:endParaRPr lang="en-US" sz="1350"/>
          </a:p>
          <a:p>
            <a:pPr algn="ctr"/>
            <a:endParaRPr lang="en-US" sz="1350"/>
          </a:p>
          <a:p>
            <a:pPr algn="ctr"/>
            <a:endParaRPr lang="en-US" sz="1350"/>
          </a:p>
          <a:p>
            <a:pPr algn="ctr"/>
            <a:endParaRPr lang="en-US" sz="1350"/>
          </a:p>
          <a:p>
            <a:pPr algn="ctr"/>
            <a:endParaRPr lang="en-US" sz="1350"/>
          </a:p>
          <a:p>
            <a:pPr algn="ctr"/>
            <a:endParaRPr lang="en-US" sz="1350"/>
          </a:p>
          <a:p>
            <a:pPr algn="ctr"/>
            <a:endParaRPr lang="en-US" sz="1350"/>
          </a:p>
          <a:p>
            <a:pPr algn="ctr"/>
            <a:endParaRPr lang="en-US" sz="1350"/>
          </a:p>
          <a:p>
            <a:pPr algn="ctr"/>
            <a:endParaRPr lang="en-US" sz="1350"/>
          </a:p>
          <a:p>
            <a:pPr algn="ctr"/>
            <a:endParaRPr lang="en-US" sz="1350"/>
          </a:p>
          <a:p>
            <a:pPr algn="ctr"/>
            <a:endParaRPr lang="en-US" sz="1350"/>
          </a:p>
          <a:p>
            <a:pPr algn="ctr"/>
            <a:endParaRPr lang="en-US" sz="1350"/>
          </a:p>
          <a:p>
            <a:pPr algn="ctr"/>
            <a:endParaRPr lang="en-US" sz="1350"/>
          </a:p>
          <a:p>
            <a:pPr algn="ctr"/>
            <a:endParaRPr lang="en-US" sz="1350"/>
          </a:p>
          <a:p>
            <a:pPr algn="ctr"/>
            <a:endParaRPr lang="en-US" sz="1350"/>
          </a:p>
          <a:p>
            <a:pPr algn="ctr"/>
            <a:endParaRPr lang="en-US" sz="1350"/>
          </a:p>
          <a:p>
            <a:pPr algn="ctr"/>
            <a:endParaRPr lang="en-US" sz="1350"/>
          </a:p>
          <a:p>
            <a:pPr algn="ctr"/>
            <a:endParaRPr lang="en-US" sz="1350"/>
          </a:p>
          <a:p>
            <a:pPr algn="ctr"/>
            <a:endParaRPr lang="en-US" sz="1350"/>
          </a:p>
          <a:p>
            <a:pPr algn="ctr"/>
            <a:endParaRPr lang="en-US" sz="1350"/>
          </a:p>
          <a:p>
            <a:pPr algn="ctr"/>
            <a:endParaRPr lang="en-US" sz="1350"/>
          </a:p>
          <a:p>
            <a:pPr algn="ctr"/>
            <a:endParaRPr lang="en-US" sz="1350"/>
          </a:p>
          <a:p>
            <a:pPr algn="ctr"/>
            <a:endParaRPr lang="en-US" sz="1350"/>
          </a:p>
          <a:p>
            <a:pPr algn="ctr"/>
            <a:endParaRPr lang="en-US" sz="1350"/>
          </a:p>
          <a:p>
            <a:pPr algn="ctr"/>
            <a:endParaRPr lang="en-US" sz="1350"/>
          </a:p>
          <a:p>
            <a:pPr algn="ctr"/>
            <a:endParaRPr lang="en-US" sz="1350"/>
          </a:p>
          <a:p>
            <a:pPr algn="ctr"/>
            <a:endParaRPr lang="en-US" sz="1350"/>
          </a:p>
          <a:p>
            <a:pPr algn="ctr"/>
            <a:endParaRPr lang="en-US" sz="1350"/>
          </a:p>
          <a:p>
            <a:pPr algn="ctr"/>
            <a:endParaRPr lang="en-US" sz="1350"/>
          </a:p>
          <a:p>
            <a:pPr algn="ctr"/>
            <a:endParaRPr lang="en-US" sz="1350"/>
          </a:p>
          <a:p>
            <a:pPr algn="ctr"/>
            <a:endParaRPr lang="en-US" sz="1350"/>
          </a:p>
          <a:p>
            <a:pPr algn="ctr"/>
            <a:endParaRPr lang="en-US" sz="1350"/>
          </a:p>
          <a:p>
            <a:pPr algn="ctr"/>
            <a:endParaRPr lang="en-US" sz="1350"/>
          </a:p>
          <a:p>
            <a:pPr algn="ctr"/>
            <a:r>
              <a:rPr lang="en-US" sz="1350"/>
              <a:t>+</a:t>
            </a:r>
          </a:p>
          <a:p>
            <a:pPr algn="ctr"/>
            <a:endParaRPr lang="en-US" sz="1350"/>
          </a:p>
        </p:txBody>
      </p:sp>
      <p:sp>
        <p:nvSpPr>
          <p:cNvPr id="23" name="Rectangle 22">
            <a:extLst>
              <a:ext uri="{FF2B5EF4-FFF2-40B4-BE49-F238E27FC236}">
                <a16:creationId xmlns:a16="http://schemas.microsoft.com/office/drawing/2014/main" id="{36778BD9-B865-4156-B319-6A8242F0D4D5}"/>
              </a:ext>
            </a:extLst>
          </p:cNvPr>
          <p:cNvSpPr/>
          <p:nvPr userDrawn="1"/>
        </p:nvSpPr>
        <p:spPr>
          <a:xfrm>
            <a:off x="3907577" y="194471"/>
            <a:ext cx="4402715" cy="1014808"/>
          </a:xfrm>
          <a:prstGeom prst="rect">
            <a:avLst/>
          </a:prstGeom>
          <a:noFill/>
          <a:ln w="127000">
            <a:solidFill>
              <a:srgbClr val="2F33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Rectangle 24">
            <a:extLst>
              <a:ext uri="{FF2B5EF4-FFF2-40B4-BE49-F238E27FC236}">
                <a16:creationId xmlns:a16="http://schemas.microsoft.com/office/drawing/2014/main" id="{AEB70006-7799-4F63-912B-45662CE14500}"/>
              </a:ext>
            </a:extLst>
          </p:cNvPr>
          <p:cNvSpPr/>
          <p:nvPr userDrawn="1"/>
        </p:nvSpPr>
        <p:spPr>
          <a:xfrm>
            <a:off x="3644991" y="402501"/>
            <a:ext cx="4474499" cy="8650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004074E6-E39E-4D19-B91F-8E84F37CBF3C}"/>
              </a:ext>
            </a:extLst>
          </p:cNvPr>
          <p:cNvSpPr>
            <a:spLocks noGrp="1"/>
          </p:cNvSpPr>
          <p:nvPr userDrawn="1">
            <p:ph type="title" hasCustomPrompt="1"/>
          </p:nvPr>
        </p:nvSpPr>
        <p:spPr>
          <a:xfrm>
            <a:off x="3893467" y="290086"/>
            <a:ext cx="4226024" cy="573989"/>
          </a:xfrm>
          <a:solidFill>
            <a:schemeClr val="bg1"/>
          </a:solidFill>
        </p:spPr>
        <p:txBody>
          <a:bodyPr lIns="0" rIns="0">
            <a:noAutofit/>
          </a:bodyPr>
          <a:lstStyle>
            <a:lvl1pPr>
              <a:defRPr sz="2400" b="1" spc="0">
                <a:solidFill>
                  <a:srgbClr val="2F3342"/>
                </a:solidFill>
                <a:latin typeface="+mj-lt"/>
              </a:defRPr>
            </a:lvl1pPr>
          </a:lstStyle>
          <a:p>
            <a:r>
              <a:rPr lang="en-US"/>
              <a:t>CLICK TO EDIT MASTER</a:t>
            </a:r>
          </a:p>
        </p:txBody>
      </p:sp>
      <p:sp>
        <p:nvSpPr>
          <p:cNvPr id="4" name="Footer Placeholder 3">
            <a:extLst>
              <a:ext uri="{FF2B5EF4-FFF2-40B4-BE49-F238E27FC236}">
                <a16:creationId xmlns:a16="http://schemas.microsoft.com/office/drawing/2014/main" id="{01A066D4-321A-48BF-84C2-18FC1D7184A7}"/>
              </a:ext>
            </a:extLst>
          </p:cNvPr>
          <p:cNvSpPr>
            <a:spLocks noGrp="1"/>
          </p:cNvSpPr>
          <p:nvPr userDrawn="1">
            <p:ph type="ftr" sz="quarter" idx="17"/>
          </p:nvPr>
        </p:nvSpPr>
        <p:spPr/>
        <p:txBody>
          <a:bodyPr/>
          <a:lstStyle/>
          <a:p>
            <a:r>
              <a:rPr lang="en-US"/>
              <a:t>Add a Footer</a:t>
            </a:r>
          </a:p>
        </p:txBody>
      </p:sp>
      <p:sp>
        <p:nvSpPr>
          <p:cNvPr id="8" name="Slide Number Placeholder 7">
            <a:extLst>
              <a:ext uri="{FF2B5EF4-FFF2-40B4-BE49-F238E27FC236}">
                <a16:creationId xmlns:a16="http://schemas.microsoft.com/office/drawing/2014/main" id="{0CDB4336-A0EC-4019-904C-112405358769}"/>
              </a:ext>
            </a:extLst>
          </p:cNvPr>
          <p:cNvSpPr>
            <a:spLocks noGrp="1"/>
          </p:cNvSpPr>
          <p:nvPr userDrawn="1">
            <p:ph type="sldNum" sz="quarter" idx="18"/>
          </p:nvPr>
        </p:nvSpPr>
        <p:spPr/>
        <p:txBody>
          <a:bodyPr/>
          <a:lstStyle/>
          <a:p>
            <a:fld id="{8C2E478F-E849-4A8C-AF1F-CBCC78A7CBFA}" type="slidenum">
              <a:rPr lang="en-US" smtClean="0"/>
              <a:pPr/>
              <a:t>‹#›</a:t>
            </a:fld>
            <a:endParaRPr lang="en-US"/>
          </a:p>
        </p:txBody>
      </p:sp>
      <p:sp>
        <p:nvSpPr>
          <p:cNvPr id="7" name="Text Placeholder 2">
            <a:extLst>
              <a:ext uri="{FF2B5EF4-FFF2-40B4-BE49-F238E27FC236}">
                <a16:creationId xmlns:a16="http://schemas.microsoft.com/office/drawing/2014/main" id="{6CAAB964-0A56-4842-AA82-7610F726CD14}"/>
              </a:ext>
            </a:extLst>
          </p:cNvPr>
          <p:cNvSpPr>
            <a:spLocks noGrp="1"/>
          </p:cNvSpPr>
          <p:nvPr userDrawn="1">
            <p:ph type="body" idx="13" hasCustomPrompt="1"/>
          </p:nvPr>
        </p:nvSpPr>
        <p:spPr>
          <a:xfrm>
            <a:off x="3907577" y="933044"/>
            <a:ext cx="4197803" cy="456357"/>
          </a:xfrm>
          <a:solidFill>
            <a:schemeClr val="bg1"/>
          </a:solidFill>
        </p:spPr>
        <p:txBody>
          <a:bodyPr lIns="0" rIns="0">
            <a:noAutofit/>
          </a:bodyPr>
          <a:lstStyle>
            <a:lvl1pPr marL="0" indent="0" algn="ctr">
              <a:buNone/>
              <a:defRPr sz="1500" spc="450">
                <a:solidFill>
                  <a:srgbClr val="2F3342"/>
                </a:solidFill>
                <a:latin typeface="+mj-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STYLES</a:t>
            </a:r>
          </a:p>
        </p:txBody>
      </p:sp>
    </p:spTree>
    <p:extLst>
      <p:ext uri="{BB962C8B-B14F-4D97-AF65-F5344CB8AC3E}">
        <p14:creationId xmlns:p14="http://schemas.microsoft.com/office/powerpoint/2010/main" val="193943509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C80E9F-532F-4F1C-8841-52134F29F2A4}" type="datetime1">
              <a:rPr lang="en-US" smtClean="0"/>
              <a:t>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C901B-B5E4-4A47-8F67-5F155DBF4CD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5" y="5486400"/>
            <a:ext cx="10212916" cy="1168400"/>
          </a:xfrm>
        </p:spPr>
        <p:txBody>
          <a:bodyPr anchor="t"/>
          <a:lstStyle>
            <a:lvl1pPr algn="l">
              <a:defRPr sz="3600" b="0" cap="all"/>
            </a:lvl1pPr>
          </a:lstStyle>
          <a:p>
            <a:r>
              <a:rPr lang="en-US"/>
              <a:t>Click to edit Master title style</a:t>
            </a:r>
          </a:p>
        </p:txBody>
      </p:sp>
      <p:sp>
        <p:nvSpPr>
          <p:cNvPr id="3" name="Text Placeholder 2"/>
          <p:cNvSpPr>
            <a:spLocks noGrp="1"/>
          </p:cNvSpPr>
          <p:nvPr>
            <p:ph type="body" idx="1"/>
          </p:nvPr>
        </p:nvSpPr>
        <p:spPr>
          <a:xfrm>
            <a:off x="963085" y="3852863"/>
            <a:ext cx="8180916"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6439358-0D69-485E-9109-4E7CEDDDD65D}" type="datetime1">
              <a:rPr lang="en-US" smtClean="0"/>
              <a:t>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C901B-B5E4-4A47-8F67-5F155DBF4CD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536192"/>
            <a:ext cx="48768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892800" y="1536192"/>
            <a:ext cx="48768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D6CAB6B-23EB-4958-87A6-5E02E1CB319B}" type="datetime1">
              <a:rPr lang="en-US" smtClean="0"/>
              <a:t>12/2/2021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C901B-B5E4-4A47-8F67-5F155DBF4CD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48768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4876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892800" y="1535113"/>
            <a:ext cx="48768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92800" y="2174875"/>
            <a:ext cx="4876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E39C324-88B6-4226-B035-BE20D9834D71}" type="datetime1">
              <a:rPr lang="en-US" smtClean="0"/>
              <a:t>12/2/2021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BC901B-B5E4-4A47-8F67-5F155DBF4CD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4446783-8FA6-442D-8E2B-9F8B6ACFDBE3}" type="datetime1">
              <a:rPr lang="en-US" smtClean="0"/>
              <a:t>12/2/2021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BC901B-B5E4-4A47-8F67-5F155DBF4CD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CE7104-8B85-4BFD-B51A-D508730CAC4F}" type="datetime1">
              <a:rPr lang="en-US" smtClean="0"/>
              <a:t>12/2/2021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BC901B-B5E4-4A47-8F67-5F155DBF4CD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6401" y="5495544"/>
            <a:ext cx="10363200" cy="594360"/>
          </a:xfrm>
        </p:spPr>
        <p:txBody>
          <a:bodyPr anchor="b"/>
          <a:lstStyle>
            <a:lvl1pPr algn="ctr">
              <a:defRPr sz="2200" b="1"/>
            </a:lvl1pPr>
          </a:lstStyle>
          <a:p>
            <a:r>
              <a:rPr lang="en-US"/>
              <a:t>Click to edit Master title style</a:t>
            </a:r>
          </a:p>
        </p:txBody>
      </p:sp>
      <p:sp>
        <p:nvSpPr>
          <p:cNvPr id="4" name="Text Placeholder 3"/>
          <p:cNvSpPr>
            <a:spLocks noGrp="1"/>
          </p:cNvSpPr>
          <p:nvPr>
            <p:ph type="body" sz="half" idx="2"/>
          </p:nvPr>
        </p:nvSpPr>
        <p:spPr>
          <a:xfrm>
            <a:off x="406400" y="6096000"/>
            <a:ext cx="103632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E8FB6AF-BB2F-45EE-8D1C-9F2FCD05AE89}" type="datetime1">
              <a:rPr lang="en-US" smtClean="0"/>
              <a:t>12/2/2021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C901B-B5E4-4A47-8F67-5F155DBF4CDE}" type="slidenum">
              <a:rPr lang="en-US" smtClean="0"/>
              <a:pPr/>
              <a:t>‹#›</a:t>
            </a:fld>
            <a:endParaRPr lang="en-US"/>
          </a:p>
        </p:txBody>
      </p:sp>
      <p:sp>
        <p:nvSpPr>
          <p:cNvPr id="9" name="Content Placeholder 8"/>
          <p:cNvSpPr>
            <a:spLocks noGrp="1"/>
          </p:cNvSpPr>
          <p:nvPr>
            <p:ph sz="quarter" idx="13"/>
          </p:nvPr>
        </p:nvSpPr>
        <p:spPr>
          <a:xfrm>
            <a:off x="406400" y="381000"/>
            <a:ext cx="103632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2336" y="5495278"/>
            <a:ext cx="10363200" cy="594626"/>
          </a:xfrm>
        </p:spPr>
        <p:txBody>
          <a:bodyPr anchor="b"/>
          <a:lstStyle>
            <a:lvl1pPr algn="ctr">
              <a:defRPr sz="2200" b="1">
                <a:ln>
                  <a:noFill/>
                </a:ln>
                <a:solidFill>
                  <a:schemeClr val="tx2"/>
                </a:solidFill>
              </a:defRPr>
            </a:lvl1pPr>
          </a:lstStyle>
          <a:p>
            <a:r>
              <a:rPr lang="en-US"/>
              <a:t>Click to edit Master title style</a:t>
            </a:r>
          </a:p>
        </p:txBody>
      </p:sp>
      <p:sp>
        <p:nvSpPr>
          <p:cNvPr id="3" name="Picture Placeholder 2"/>
          <p:cNvSpPr>
            <a:spLocks noGrp="1"/>
          </p:cNvSpPr>
          <p:nvPr>
            <p:ph type="pic" idx="1"/>
          </p:nvPr>
        </p:nvSpPr>
        <p:spPr>
          <a:xfrm>
            <a:off x="0" y="0"/>
            <a:ext cx="112776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402336" y="6096000"/>
            <a:ext cx="103632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6D2C0442-8992-4A2B-A40B-3BC0D7080B9D}" type="datetime1">
              <a:rPr lang="en-US" smtClean="0"/>
              <a:t>12/2/2021</a:t>
            </a:fld>
            <a:endParaRPr lang="en-US"/>
          </a:p>
        </p:txBody>
      </p:sp>
      <p:sp>
        <p:nvSpPr>
          <p:cNvPr id="9" name="Slide Number Placeholder 8"/>
          <p:cNvSpPr>
            <a:spLocks noGrp="1"/>
          </p:cNvSpPr>
          <p:nvPr>
            <p:ph type="sldNum" sz="quarter" idx="11"/>
          </p:nvPr>
        </p:nvSpPr>
        <p:spPr/>
        <p:txBody>
          <a:bodyPr/>
          <a:lstStyle/>
          <a:p>
            <a:fld id="{38BC901B-B5E4-4A47-8F67-5F155DBF4CDE}"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160000" cy="1143000"/>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609600" y="1600200"/>
            <a:ext cx="10160000" cy="480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11277600" y="0"/>
            <a:ext cx="9144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p:nvSpPr>
        <p:spPr>
          <a:xfrm>
            <a:off x="11277600" y="5486400"/>
            <a:ext cx="9144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Slide Number Placeholder 5"/>
          <p:cNvSpPr>
            <a:spLocks noGrp="1"/>
          </p:cNvSpPr>
          <p:nvPr>
            <p:ph type="sldNum" sz="quarter" idx="4"/>
          </p:nvPr>
        </p:nvSpPr>
        <p:spPr>
          <a:xfrm>
            <a:off x="11375717" y="5648960"/>
            <a:ext cx="73152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38BC901B-B5E4-4A47-8F67-5F155DBF4CDE}" type="slidenum">
              <a:rPr lang="en-US" smtClean="0"/>
              <a:pPr/>
              <a:t>‹#›</a:t>
            </a:fld>
            <a:endParaRPr lang="en-US"/>
          </a:p>
        </p:txBody>
      </p:sp>
      <p:sp>
        <p:nvSpPr>
          <p:cNvPr id="5" name="Footer Placeholder 4"/>
          <p:cNvSpPr>
            <a:spLocks noGrp="1"/>
          </p:cNvSpPr>
          <p:nvPr>
            <p:ph type="ftr" sz="quarter" idx="3"/>
          </p:nvPr>
        </p:nvSpPr>
        <p:spPr>
          <a:xfrm rot="16200000">
            <a:off x="10510428" y="3987800"/>
            <a:ext cx="2367281" cy="48768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10474869" y="1584960"/>
            <a:ext cx="2438399" cy="487680"/>
          </a:xfrm>
          <a:prstGeom prst="rect">
            <a:avLst/>
          </a:prstGeom>
        </p:spPr>
        <p:txBody>
          <a:bodyPr vert="horz" lIns="91440" tIns="45720" rIns="91440" bIns="45720" rtlCol="0" anchor="ctr"/>
          <a:lstStyle>
            <a:lvl1pPr algn="l">
              <a:defRPr sz="1200">
                <a:solidFill>
                  <a:schemeClr val="bg2"/>
                </a:solidFill>
              </a:defRPr>
            </a:lvl1pPr>
          </a:lstStyle>
          <a:p>
            <a:fld id="{F69586FD-F7C3-4AAC-B3A2-32A61DBF0A19}" type="datetime1">
              <a:rPr lang="en-US" smtClean="0"/>
              <a:t>12/2/2021</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hf hdr="0" ft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www.monroe2boces.org/Downloads/SPED%20PD%20VR%201-9%20-%20Data%20Table%202020.pdf"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kbaxende@bocesmaars.org"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mailto:lhazard@bocesmaars.org" TargetMode="External"/><Relationship Id="rId5" Type="http://schemas.openxmlformats.org/officeDocument/2006/relationships/hyperlink" Target="mailto:dlowell@bocesmaars.org" TargetMode="External"/><Relationship Id="rId4" Type="http://schemas.openxmlformats.org/officeDocument/2006/relationships/hyperlink" Target="mailto:pzeiner@bocesmaars.or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nysed.gov/state-assessment/grades-3-8-ela-and-math-test-manuals" TargetMode="External"/><Relationship Id="rId2" Type="http://schemas.openxmlformats.org/officeDocument/2006/relationships/hyperlink" Target="https://cbtsupport.nysed.gov/"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hyperlink" Target="https://cbtsupport.nysed.gov/hc/en-us/articles/115001410063-Documentation-How-to-Set-Not-Tested-Codes"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forms.gle/AteV3nDgGPtg1ZhC9" TargetMode="External"/><Relationship Id="rId2" Type="http://schemas.openxmlformats.org/officeDocument/2006/relationships/hyperlink" Target="https://www.monroe2boces.org/January2022.aspx"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hyperlink" Target="https://www.monroe2boces.org/DDC-Training04_ReportOverview.aspx" TargetMode="Externa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133600" y="1295401"/>
            <a:ext cx="7543800" cy="2057400"/>
          </a:xfrm>
        </p:spPr>
        <p:txBody>
          <a:bodyPr/>
          <a:lstStyle/>
          <a:p>
            <a:r>
              <a:rPr lang="en-US"/>
              <a:t>Data Coordinators Meeting</a:t>
            </a:r>
          </a:p>
        </p:txBody>
      </p:sp>
      <p:sp>
        <p:nvSpPr>
          <p:cNvPr id="5" name="Subtitle 4"/>
          <p:cNvSpPr>
            <a:spLocks noGrp="1"/>
          </p:cNvSpPr>
          <p:nvPr>
            <p:ph type="subTitle" idx="1"/>
          </p:nvPr>
        </p:nvSpPr>
        <p:spPr>
          <a:xfrm>
            <a:off x="2057400" y="4524375"/>
            <a:ext cx="6461760" cy="1066800"/>
          </a:xfrm>
        </p:spPr>
        <p:txBody>
          <a:bodyPr/>
          <a:lstStyle/>
          <a:p>
            <a:r>
              <a:rPr lang="en-US"/>
              <a:t>December 2, 2021</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7800" y="4724400"/>
            <a:ext cx="4343400" cy="1905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Content Placeholder 5"/>
          <p:cNvSpPr>
            <a:spLocks noGrp="1"/>
          </p:cNvSpPr>
          <p:nvPr>
            <p:ph sz="quarter" idx="16"/>
          </p:nvPr>
        </p:nvSpPr>
        <p:spPr>
          <a:xfrm>
            <a:off x="190947" y="1543792"/>
            <a:ext cx="11898135" cy="4760267"/>
          </a:xfrm>
        </p:spPr>
        <p:txBody>
          <a:bodyPr/>
          <a:lstStyle/>
          <a:p>
            <a:r>
              <a:rPr lang="en-US"/>
              <a:t>Auto time out</a:t>
            </a:r>
          </a:p>
          <a:p>
            <a:pPr lvl="1"/>
            <a:r>
              <a:rPr lang="en-US"/>
              <a:t>Increased to 15 minutes</a:t>
            </a:r>
          </a:p>
          <a:p>
            <a:r>
              <a:rPr lang="en-US"/>
              <a:t>Help Menu</a:t>
            </a:r>
          </a:p>
        </p:txBody>
      </p:sp>
      <p:sp>
        <p:nvSpPr>
          <p:cNvPr id="5" name="Title 4"/>
          <p:cNvSpPr>
            <a:spLocks noGrp="1"/>
          </p:cNvSpPr>
          <p:nvPr>
            <p:ph type="title"/>
          </p:nvPr>
        </p:nvSpPr>
        <p:spPr>
          <a:xfrm>
            <a:off x="3893467" y="290086"/>
            <a:ext cx="4226024" cy="573989"/>
          </a:xfrm>
        </p:spPr>
        <p:txBody>
          <a:bodyPr/>
          <a:lstStyle/>
          <a:p>
            <a:r>
              <a:rPr lang="en-US"/>
              <a:t>Level 0 Updates</a:t>
            </a:r>
            <a:br>
              <a:rPr lang="en-US"/>
            </a:br>
            <a:endParaRPr lang="en-US"/>
          </a:p>
        </p:txBody>
      </p:sp>
      <p:sp>
        <p:nvSpPr>
          <p:cNvPr id="4" name="Slide Number Placeholder 3"/>
          <p:cNvSpPr>
            <a:spLocks noGrp="1"/>
          </p:cNvSpPr>
          <p:nvPr>
            <p:ph type="sldNum" sz="quarter" idx="18"/>
          </p:nvPr>
        </p:nvSpPr>
        <p:spPr>
          <a:xfrm>
            <a:off x="11375717" y="5648960"/>
            <a:ext cx="731520" cy="396240"/>
          </a:xfrm>
        </p:spPr>
        <p:txBody>
          <a:bodyPr/>
          <a:lstStyle/>
          <a:p>
            <a:fld id="{38BC901B-B5E4-4A47-8F67-5F155DBF4CDE}" type="slidenum">
              <a:rPr lang="en-US" smtClean="0"/>
              <a:pPr/>
              <a:t>10</a:t>
            </a:fld>
            <a:endParaRPr lang="en-US"/>
          </a:p>
        </p:txBody>
      </p:sp>
      <p:sp>
        <p:nvSpPr>
          <p:cNvPr id="3" name="Text Placeholder 2"/>
          <p:cNvSpPr>
            <a:spLocks noGrp="1"/>
          </p:cNvSpPr>
          <p:nvPr>
            <p:ph type="body" idx="13"/>
          </p:nvPr>
        </p:nvSpPr>
        <p:spPr>
          <a:xfrm>
            <a:off x="3907577" y="933044"/>
            <a:ext cx="4197803" cy="456357"/>
          </a:xfrm>
        </p:spPr>
        <p:txBody>
          <a:bodyPr/>
          <a:lstStyle/>
          <a:p>
            <a:r>
              <a:rPr lang="en-US"/>
              <a:t>Version 16.01</a:t>
            </a:r>
          </a:p>
        </p:txBody>
      </p:sp>
    </p:spTree>
    <p:extLst>
      <p:ext uri="{BB962C8B-B14F-4D97-AF65-F5344CB8AC3E}">
        <p14:creationId xmlns:p14="http://schemas.microsoft.com/office/powerpoint/2010/main" val="35684039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A7E4DB20-7E58-4269-B5A5-3EEE205FFD69}"/>
              </a:ext>
            </a:extLst>
          </p:cNvPr>
          <p:cNvSpPr>
            <a:spLocks noGrp="1"/>
          </p:cNvSpPr>
          <p:nvPr>
            <p:ph sz="quarter" idx="16"/>
          </p:nvPr>
        </p:nvSpPr>
        <p:spPr/>
        <p:txBody>
          <a:bodyPr/>
          <a:lstStyle/>
          <a:p>
            <a:endParaRPr lang="en-US"/>
          </a:p>
        </p:txBody>
      </p:sp>
      <p:sp>
        <p:nvSpPr>
          <p:cNvPr id="3" name="Title 2"/>
          <p:cNvSpPr>
            <a:spLocks noGrp="1"/>
          </p:cNvSpPr>
          <p:nvPr>
            <p:ph type="title"/>
          </p:nvPr>
        </p:nvSpPr>
        <p:spPr>
          <a:xfrm>
            <a:off x="3893467" y="290086"/>
            <a:ext cx="4226024" cy="573989"/>
          </a:xfrm>
        </p:spPr>
        <p:txBody>
          <a:bodyPr/>
          <a:lstStyle/>
          <a:p>
            <a:r>
              <a:rPr lang="en-US"/>
              <a:t>Level 0 16.00</a:t>
            </a:r>
          </a:p>
        </p:txBody>
      </p:sp>
      <p:sp>
        <p:nvSpPr>
          <p:cNvPr id="4" name="Footer Placeholder 3"/>
          <p:cNvSpPr>
            <a:spLocks noGrp="1"/>
          </p:cNvSpPr>
          <p:nvPr>
            <p:ph type="ftr" sz="quarter" idx="17"/>
          </p:nvPr>
        </p:nvSpPr>
        <p:spPr>
          <a:xfrm rot="16200000">
            <a:off x="10510428" y="3987800"/>
            <a:ext cx="2367281" cy="487680"/>
          </a:xfrm>
        </p:spPr>
        <p:txBody>
          <a:bodyPr/>
          <a:lstStyle/>
          <a:p>
            <a:r>
              <a:rPr lang="en-US"/>
              <a:t>Add a Footer</a:t>
            </a:r>
          </a:p>
        </p:txBody>
      </p:sp>
      <p:sp>
        <p:nvSpPr>
          <p:cNvPr id="5" name="Slide Number Placeholder 4"/>
          <p:cNvSpPr>
            <a:spLocks noGrp="1"/>
          </p:cNvSpPr>
          <p:nvPr>
            <p:ph type="sldNum" sz="quarter" idx="18"/>
          </p:nvPr>
        </p:nvSpPr>
        <p:spPr>
          <a:xfrm>
            <a:off x="11375717" y="5648960"/>
            <a:ext cx="731520" cy="396240"/>
          </a:xfrm>
        </p:spPr>
        <p:txBody>
          <a:bodyPr/>
          <a:lstStyle/>
          <a:p>
            <a:fld id="{8C2E478F-E849-4A8C-AF1F-CBCC78A7CBFA}" type="slidenum">
              <a:rPr lang="en-US" smtClean="0"/>
              <a:pPr/>
              <a:t>11</a:t>
            </a:fld>
            <a:endParaRPr lang="en-US"/>
          </a:p>
        </p:txBody>
      </p:sp>
      <p:sp>
        <p:nvSpPr>
          <p:cNvPr id="6" name="Text Placeholder 5"/>
          <p:cNvSpPr>
            <a:spLocks noGrp="1"/>
          </p:cNvSpPr>
          <p:nvPr>
            <p:ph type="body" idx="13"/>
          </p:nvPr>
        </p:nvSpPr>
        <p:spPr>
          <a:xfrm>
            <a:off x="3907577" y="933044"/>
            <a:ext cx="4197803" cy="456357"/>
          </a:xfrm>
        </p:spPr>
        <p:txBody>
          <a:bodyPr/>
          <a:lstStyle/>
          <a:p>
            <a:r>
              <a:rPr lang="en-US"/>
              <a:t>Help Menu</a:t>
            </a:r>
          </a:p>
          <a:p>
            <a:endParaRPr lang="en-US"/>
          </a:p>
        </p:txBody>
      </p:sp>
      <p:pic>
        <p:nvPicPr>
          <p:cNvPr id="7" name="Picture 6"/>
          <p:cNvPicPr>
            <a:picLocks noChangeAspect="1"/>
          </p:cNvPicPr>
          <p:nvPr/>
        </p:nvPicPr>
        <p:blipFill>
          <a:blip r:embed="rId3"/>
          <a:stretch>
            <a:fillRect/>
          </a:stretch>
        </p:blipFill>
        <p:spPr>
          <a:xfrm>
            <a:off x="2420728" y="1828801"/>
            <a:ext cx="6848475" cy="4619625"/>
          </a:xfrm>
          <a:prstGeom prst="rect">
            <a:avLst/>
          </a:prstGeom>
        </p:spPr>
      </p:pic>
    </p:spTree>
    <p:extLst>
      <p:ext uri="{BB962C8B-B14F-4D97-AF65-F5344CB8AC3E}">
        <p14:creationId xmlns:p14="http://schemas.microsoft.com/office/powerpoint/2010/main" val="14503588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74638"/>
            <a:ext cx="7391400" cy="1143000"/>
          </a:xfrm>
        </p:spPr>
        <p:txBody>
          <a:bodyPr>
            <a:normAutofit/>
          </a:bodyPr>
          <a:lstStyle/>
          <a:p>
            <a:r>
              <a:rPr lang="en-US" sz="4400"/>
              <a:t>Questions?</a:t>
            </a:r>
            <a:endParaRPr lang="en-US" sz="3600"/>
          </a:p>
        </p:txBody>
      </p:sp>
      <p:sp>
        <p:nvSpPr>
          <p:cNvPr id="4" name="Slide Number Placeholder 3"/>
          <p:cNvSpPr>
            <a:spLocks noGrp="1"/>
          </p:cNvSpPr>
          <p:nvPr>
            <p:ph type="sldNum" sz="quarter" idx="12"/>
          </p:nvPr>
        </p:nvSpPr>
        <p:spPr/>
        <p:txBody>
          <a:bodyPr/>
          <a:lstStyle/>
          <a:p>
            <a:fld id="{38BC901B-B5E4-4A47-8F67-5F155DBF4CDE}" type="slidenum">
              <a:rPr lang="en-US" smtClean="0"/>
              <a:pPr/>
              <a:t>12</a:t>
            </a:fld>
            <a:endParaRPr lang="en-US"/>
          </a:p>
        </p:txBody>
      </p:sp>
      <p:sp>
        <p:nvSpPr>
          <p:cNvPr id="6" name="Content Placeholder 4"/>
          <p:cNvSpPr txBox="1">
            <a:spLocks/>
          </p:cNvSpPr>
          <p:nvPr/>
        </p:nvSpPr>
        <p:spPr>
          <a:xfrm>
            <a:off x="1905000" y="1417638"/>
            <a:ext cx="7620000" cy="4800600"/>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endParaRPr lang="en-US" sz="2200"/>
          </a:p>
        </p:txBody>
      </p:sp>
      <p:pic>
        <p:nvPicPr>
          <p:cNvPr id="5" name="Content Placeholder 4" descr="Cartoon Smiley Questions · Image gratuite sur Pixabay"/>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59380" y="1600200"/>
            <a:ext cx="6463640" cy="4800600"/>
          </a:xfrm>
        </p:spPr>
      </p:pic>
    </p:spTree>
    <p:extLst>
      <p:ext uri="{BB962C8B-B14F-4D97-AF65-F5344CB8AC3E}">
        <p14:creationId xmlns:p14="http://schemas.microsoft.com/office/powerpoint/2010/main" val="8056804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905000" y="2667000"/>
            <a:ext cx="7620000" cy="1143000"/>
          </a:xfrm>
        </p:spPr>
        <p:txBody>
          <a:bodyPr/>
          <a:lstStyle/>
          <a:p>
            <a:pPr algn="ctr"/>
            <a:r>
              <a:rPr lang="en-US"/>
              <a:t>PD Reporting</a:t>
            </a:r>
          </a:p>
        </p:txBody>
      </p:sp>
      <p:sp>
        <p:nvSpPr>
          <p:cNvPr id="4" name="Slide Number Placeholder 3"/>
          <p:cNvSpPr>
            <a:spLocks noGrp="1"/>
          </p:cNvSpPr>
          <p:nvPr>
            <p:ph type="sldNum" sz="quarter" idx="12"/>
          </p:nvPr>
        </p:nvSpPr>
        <p:spPr/>
        <p:txBody>
          <a:bodyPr/>
          <a:lstStyle/>
          <a:p>
            <a:fld id="{38BC901B-B5E4-4A47-8F67-5F155DBF4CDE}" type="slidenum">
              <a:rPr lang="en-US" smtClean="0"/>
              <a:pPr/>
              <a:t>13</a:t>
            </a:fld>
            <a:endParaRPr lang="en-US"/>
          </a:p>
        </p:txBody>
      </p:sp>
    </p:spTree>
    <p:extLst>
      <p:ext uri="{BB962C8B-B14F-4D97-AF65-F5344CB8AC3E}">
        <p14:creationId xmlns:p14="http://schemas.microsoft.com/office/powerpoint/2010/main" val="29237664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600200"/>
            <a:ext cx="7620000" cy="5029200"/>
          </a:xfrm>
        </p:spPr>
        <p:txBody>
          <a:bodyPr>
            <a:normAutofit/>
          </a:bodyPr>
          <a:lstStyle/>
          <a:p>
            <a:pPr marL="0" indent="0">
              <a:buNone/>
            </a:pPr>
            <a:r>
              <a:rPr lang="en-US" sz="2800" b="1"/>
              <a:t>The October Snapshot Reporting:</a:t>
            </a:r>
          </a:p>
          <a:p>
            <a:pPr marL="0" indent="0">
              <a:buNone/>
            </a:pPr>
            <a:r>
              <a:rPr lang="en-US" sz="2800" b="1"/>
              <a:t>Requires Certification of VR’s 1-6, and VR 8</a:t>
            </a:r>
          </a:p>
          <a:p>
            <a:pPr marL="0" indent="0">
              <a:buNone/>
            </a:pPr>
            <a:r>
              <a:rPr lang="en-US" sz="2000"/>
              <a:t>Certification in the PD Data System is </a:t>
            </a:r>
            <a:r>
              <a:rPr lang="en-US" sz="2000" b="1">
                <a:solidFill>
                  <a:srgbClr val="FF0000"/>
                </a:solidFill>
              </a:rPr>
              <a:t>DUE January 10, 2022</a:t>
            </a:r>
            <a:br>
              <a:rPr lang="en-US" sz="1800"/>
            </a:br>
            <a:endParaRPr lang="en-US" sz="1800"/>
          </a:p>
          <a:p>
            <a:pPr marL="0" indent="0">
              <a:buNone/>
            </a:pPr>
            <a:r>
              <a:rPr lang="en-US" sz="1800" u="sng"/>
              <a:t>Entities that need to certify VR1-6, VR8 in the PD Data System: </a:t>
            </a:r>
            <a:br>
              <a:rPr lang="en-US" sz="1800"/>
            </a:br>
            <a:r>
              <a:rPr lang="en-US" sz="1800"/>
              <a:t>Public, Special Act, Article 81, State Agencies, and State Operated schools/districts</a:t>
            </a:r>
          </a:p>
          <a:p>
            <a:pPr marL="0" indent="0">
              <a:buNone/>
            </a:pPr>
            <a:endParaRPr lang="en-US" sz="1800"/>
          </a:p>
          <a:p>
            <a:pPr indent="-342900"/>
            <a:r>
              <a:rPr lang="en-US" sz="2800"/>
              <a:t>SPED data to upload for October VR reports:</a:t>
            </a:r>
          </a:p>
          <a:p>
            <a:pPr marL="822960" lvl="3"/>
            <a:r>
              <a:rPr lang="en-US" sz="2200" b="1" u="sng">
                <a:solidFill>
                  <a:srgbClr val="0070C0"/>
                </a:solidFill>
              </a:rPr>
              <a:t>Type of Disability</a:t>
            </a:r>
            <a:endParaRPr lang="en-US" sz="2200"/>
          </a:p>
          <a:p>
            <a:pPr marL="822960" lvl="3"/>
            <a:r>
              <a:rPr lang="en-US" sz="2200" b="1" u="sng">
                <a:solidFill>
                  <a:srgbClr val="0070C0"/>
                </a:solidFill>
              </a:rPr>
              <a:t>October Snapshot</a:t>
            </a:r>
            <a:r>
              <a:rPr lang="en-US" sz="2200">
                <a:solidFill>
                  <a:srgbClr val="0070C0"/>
                </a:solidFill>
              </a:rPr>
              <a:t> - </a:t>
            </a:r>
            <a:r>
              <a:rPr lang="en-US" sz="2200"/>
              <a:t>Students with an IEP in effect on BEDS day, </a:t>
            </a:r>
            <a:r>
              <a:rPr lang="en-US" sz="2200" u="sng"/>
              <a:t>and</a:t>
            </a:r>
            <a:r>
              <a:rPr lang="en-US" sz="2200"/>
              <a:t> with programs or related services that span BEDS day </a:t>
            </a:r>
            <a:r>
              <a:rPr lang="en-US" sz="2200">
                <a:solidFill>
                  <a:srgbClr val="FF0000"/>
                </a:solidFill>
              </a:rPr>
              <a:t>10/6/21</a:t>
            </a:r>
            <a:endParaRPr lang="en-US" sz="2200"/>
          </a:p>
        </p:txBody>
      </p:sp>
      <p:sp>
        <p:nvSpPr>
          <p:cNvPr id="4" name="Slide Number Placeholder 3"/>
          <p:cNvSpPr>
            <a:spLocks noGrp="1"/>
          </p:cNvSpPr>
          <p:nvPr>
            <p:ph type="sldNum" sz="quarter" idx="12"/>
          </p:nvPr>
        </p:nvSpPr>
        <p:spPr/>
        <p:txBody>
          <a:bodyPr/>
          <a:lstStyle/>
          <a:p>
            <a:fld id="{38BC901B-B5E4-4A47-8F67-5F155DBF4CDE}" type="slidenum">
              <a:rPr lang="en-US" smtClean="0"/>
              <a:pPr/>
              <a:t>14</a:t>
            </a:fld>
            <a:endParaRPr lang="en-US"/>
          </a:p>
        </p:txBody>
      </p:sp>
      <p:sp>
        <p:nvSpPr>
          <p:cNvPr id="5" name="Title 1"/>
          <p:cNvSpPr txBox="1">
            <a:spLocks/>
          </p:cNvSpPr>
          <p:nvPr/>
        </p:nvSpPr>
        <p:spPr>
          <a:xfrm>
            <a:off x="2133600" y="427038"/>
            <a:ext cx="7620000"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en-US" sz="4400"/>
              <a:t>PD BEDS Reporting</a:t>
            </a:r>
          </a:p>
        </p:txBody>
      </p:sp>
    </p:spTree>
    <p:extLst>
      <p:ext uri="{BB962C8B-B14F-4D97-AF65-F5344CB8AC3E}">
        <p14:creationId xmlns:p14="http://schemas.microsoft.com/office/powerpoint/2010/main" val="28365225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8BC901B-B5E4-4A47-8F67-5F155DBF4CDE}" type="slidenum">
              <a:rPr lang="en-US" smtClean="0"/>
              <a:pPr/>
              <a:t>15</a:t>
            </a:fld>
            <a:endParaRPr lang="en-US"/>
          </a:p>
        </p:txBody>
      </p:sp>
      <p:sp>
        <p:nvSpPr>
          <p:cNvPr id="6" name="Content Placeholder 2"/>
          <p:cNvSpPr txBox="1">
            <a:spLocks/>
          </p:cNvSpPr>
          <p:nvPr/>
        </p:nvSpPr>
        <p:spPr>
          <a:xfrm>
            <a:off x="1981200" y="1676400"/>
            <a:ext cx="7620000" cy="4800600"/>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0" indent="0">
              <a:buNone/>
            </a:pPr>
            <a:r>
              <a:rPr lang="en-US" sz="3400" b="1"/>
              <a:t>REVIEW VR 7 </a:t>
            </a:r>
            <a:r>
              <a:rPr lang="en-US" sz="2400" b="1"/>
              <a:t>(Preschool)</a:t>
            </a:r>
            <a:r>
              <a:rPr lang="en-US" sz="3400" b="1"/>
              <a:t> and VR 9 </a:t>
            </a:r>
            <a:r>
              <a:rPr lang="en-US" sz="2400" b="1"/>
              <a:t>(School Age)</a:t>
            </a:r>
          </a:p>
          <a:p>
            <a:pPr marL="45720" lvl="1" indent="0">
              <a:buNone/>
            </a:pPr>
            <a:r>
              <a:rPr lang="en-US" sz="1800"/>
              <a:t>Public, </a:t>
            </a:r>
            <a:r>
              <a:rPr lang="en-US" sz="1800" u="sng"/>
              <a:t>BOCES, Charter</a:t>
            </a:r>
            <a:r>
              <a:rPr lang="en-US" sz="1800"/>
              <a:t>, Special Act, Article 81, Approved Private, and State Supported schools/districts need to review the VR 7 and VR 9 data in the PD Data System</a:t>
            </a:r>
          </a:p>
          <a:p>
            <a:pPr marL="45720" lvl="1" indent="0">
              <a:buNone/>
            </a:pPr>
            <a:br>
              <a:rPr lang="en-US" sz="1200"/>
            </a:br>
            <a:r>
              <a:rPr lang="en-US" sz="2400"/>
              <a:t>NOTE:</a:t>
            </a:r>
          </a:p>
          <a:p>
            <a:pPr marL="640080" lvl="2"/>
            <a:r>
              <a:rPr lang="en-US"/>
              <a:t>VR 7 and VR 9 are Provider reports (students receiving services in your program), which are included in the October Snapshot reporting period, but do not get certified.</a:t>
            </a:r>
          </a:p>
          <a:p>
            <a:pPr marL="640080" lvl="2"/>
            <a:r>
              <a:rPr lang="en-US"/>
              <a:t>This data populates from enrollment data uploaded by the DOR, and needs to be reviewed by your SPED department for accuracy.    </a:t>
            </a:r>
          </a:p>
          <a:p>
            <a:pPr marL="640080" lvl="2"/>
            <a:r>
              <a:rPr lang="en-US"/>
              <a:t>The data in the report should be consistent with the data provided to school districts on the SEDCAR 1 forms (</a:t>
            </a:r>
            <a:r>
              <a:rPr lang="en-US" b="1"/>
              <a:t>due in late November</a:t>
            </a:r>
            <a:r>
              <a:rPr lang="en-US"/>
              <a:t>) used to request a vendor per-pupil funding amount of IDEA funds. </a:t>
            </a:r>
          </a:p>
        </p:txBody>
      </p:sp>
      <p:sp>
        <p:nvSpPr>
          <p:cNvPr id="7" name="Title 1"/>
          <p:cNvSpPr>
            <a:spLocks noGrp="1"/>
          </p:cNvSpPr>
          <p:nvPr>
            <p:ph type="title"/>
          </p:nvPr>
        </p:nvSpPr>
        <p:spPr>
          <a:xfrm>
            <a:off x="1981200" y="274638"/>
            <a:ext cx="7620000" cy="1143000"/>
          </a:xfrm>
        </p:spPr>
        <p:txBody>
          <a:bodyPr/>
          <a:lstStyle/>
          <a:p>
            <a:r>
              <a:rPr lang="en-US" sz="4400"/>
              <a:t>PD BEDS Reporting</a:t>
            </a:r>
          </a:p>
        </p:txBody>
      </p:sp>
    </p:spTree>
    <p:extLst>
      <p:ext uri="{BB962C8B-B14F-4D97-AF65-F5344CB8AC3E}">
        <p14:creationId xmlns:p14="http://schemas.microsoft.com/office/powerpoint/2010/main" val="721152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1CBF57-9706-436B-B550-0FDFF1ADC2C8}"/>
              </a:ext>
            </a:extLst>
          </p:cNvPr>
          <p:cNvSpPr>
            <a:spLocks noGrp="1"/>
          </p:cNvSpPr>
          <p:nvPr>
            <p:ph type="sldNum" sz="quarter" idx="12"/>
          </p:nvPr>
        </p:nvSpPr>
        <p:spPr/>
        <p:txBody>
          <a:bodyPr/>
          <a:lstStyle/>
          <a:p>
            <a:fld id="{38BC901B-B5E4-4A47-8F67-5F155DBF4CDE}" type="slidenum">
              <a:rPr lang="en-US" smtClean="0"/>
              <a:pPr/>
              <a:t>16</a:t>
            </a:fld>
            <a:endParaRPr lang="en-US"/>
          </a:p>
        </p:txBody>
      </p:sp>
      <p:pic>
        <p:nvPicPr>
          <p:cNvPr id="6" name="Picture 5">
            <a:extLst>
              <a:ext uri="{FF2B5EF4-FFF2-40B4-BE49-F238E27FC236}">
                <a16:creationId xmlns:a16="http://schemas.microsoft.com/office/drawing/2014/main" id="{FDA2FDD7-A3B8-411B-8213-1E09D35FDF09}"/>
              </a:ext>
            </a:extLst>
          </p:cNvPr>
          <p:cNvPicPr>
            <a:picLocks noChangeAspect="1"/>
          </p:cNvPicPr>
          <p:nvPr/>
        </p:nvPicPr>
        <p:blipFill>
          <a:blip r:embed="rId3"/>
          <a:stretch>
            <a:fillRect/>
          </a:stretch>
        </p:blipFill>
        <p:spPr>
          <a:xfrm>
            <a:off x="2057400" y="314715"/>
            <a:ext cx="7590476" cy="6228571"/>
          </a:xfrm>
          <a:prstGeom prst="rect">
            <a:avLst/>
          </a:prstGeom>
        </p:spPr>
      </p:pic>
      <p:sp>
        <p:nvSpPr>
          <p:cNvPr id="2" name="TextBox 1">
            <a:extLst>
              <a:ext uri="{FF2B5EF4-FFF2-40B4-BE49-F238E27FC236}">
                <a16:creationId xmlns:a16="http://schemas.microsoft.com/office/drawing/2014/main" id="{72A7E92F-ADBE-4AA1-B6FA-0BFCCBC946BD}"/>
              </a:ext>
            </a:extLst>
          </p:cNvPr>
          <p:cNvSpPr txBox="1"/>
          <p:nvPr/>
        </p:nvSpPr>
        <p:spPr>
          <a:xfrm>
            <a:off x="311624" y="2961563"/>
            <a:ext cx="161726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hlinkClick r:id="rId4"/>
              </a:rPr>
              <a:t>Click to access this VR 1-9 reporting table</a:t>
            </a:r>
            <a:r>
              <a:rPr lang="en-US"/>
              <a:t> </a:t>
            </a:r>
            <a:endParaRPr lang="en-US">
              <a:ea typeface="+mn-lt"/>
              <a:cs typeface="+mn-lt"/>
            </a:endParaRPr>
          </a:p>
        </p:txBody>
      </p:sp>
    </p:spTree>
    <p:extLst>
      <p:ext uri="{BB962C8B-B14F-4D97-AF65-F5344CB8AC3E}">
        <p14:creationId xmlns:p14="http://schemas.microsoft.com/office/powerpoint/2010/main" val="5328175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7E815-485E-420C-9231-6C9A0128BE40}"/>
              </a:ext>
            </a:extLst>
          </p:cNvPr>
          <p:cNvSpPr>
            <a:spLocks noGrp="1"/>
          </p:cNvSpPr>
          <p:nvPr>
            <p:ph type="title"/>
          </p:nvPr>
        </p:nvSpPr>
        <p:spPr/>
        <p:txBody>
          <a:bodyPr/>
          <a:lstStyle/>
          <a:p>
            <a:r>
              <a:rPr lang="en-US" sz="3600"/>
              <a:t>Update on Home Schooled SWD Reporting:</a:t>
            </a:r>
          </a:p>
        </p:txBody>
      </p:sp>
      <p:pic>
        <p:nvPicPr>
          <p:cNvPr id="6" name="Content Placeholder 5">
            <a:extLst>
              <a:ext uri="{FF2B5EF4-FFF2-40B4-BE49-F238E27FC236}">
                <a16:creationId xmlns:a16="http://schemas.microsoft.com/office/drawing/2014/main" id="{14BC2003-9176-4AF4-A83F-F5D60CF97DE5}"/>
              </a:ext>
            </a:extLst>
          </p:cNvPr>
          <p:cNvPicPr>
            <a:picLocks noGrp="1" noChangeAspect="1"/>
          </p:cNvPicPr>
          <p:nvPr>
            <p:ph idx="1"/>
          </p:nvPr>
        </p:nvPicPr>
        <p:blipFill>
          <a:blip r:embed="rId3"/>
          <a:stretch>
            <a:fillRect/>
          </a:stretch>
        </p:blipFill>
        <p:spPr>
          <a:xfrm>
            <a:off x="2228566" y="1676400"/>
            <a:ext cx="7125268" cy="4800600"/>
          </a:xfrm>
        </p:spPr>
      </p:pic>
      <p:sp>
        <p:nvSpPr>
          <p:cNvPr id="4" name="Slide Number Placeholder 3">
            <a:extLst>
              <a:ext uri="{FF2B5EF4-FFF2-40B4-BE49-F238E27FC236}">
                <a16:creationId xmlns:a16="http://schemas.microsoft.com/office/drawing/2014/main" id="{EAC3EBE4-03A3-4E77-B3DF-7E66E7839529}"/>
              </a:ext>
            </a:extLst>
          </p:cNvPr>
          <p:cNvSpPr>
            <a:spLocks noGrp="1"/>
          </p:cNvSpPr>
          <p:nvPr>
            <p:ph type="sldNum" sz="quarter" idx="12"/>
          </p:nvPr>
        </p:nvSpPr>
        <p:spPr/>
        <p:txBody>
          <a:bodyPr/>
          <a:lstStyle/>
          <a:p>
            <a:fld id="{38BC901B-B5E4-4A47-8F67-5F155DBF4CDE}" type="slidenum">
              <a:rPr lang="en-US" smtClean="0"/>
              <a:pPr/>
              <a:t>17</a:t>
            </a:fld>
            <a:endParaRPr lang="en-US"/>
          </a:p>
        </p:txBody>
      </p:sp>
    </p:spTree>
    <p:extLst>
      <p:ext uri="{BB962C8B-B14F-4D97-AF65-F5344CB8AC3E}">
        <p14:creationId xmlns:p14="http://schemas.microsoft.com/office/powerpoint/2010/main" val="25735978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609600" y="274638"/>
            <a:ext cx="10160000" cy="1143000"/>
          </a:xfrm>
        </p:spPr>
        <p:txBody>
          <a:bodyPr/>
          <a:lstStyle/>
          <a:p>
            <a:r>
              <a:rPr lang="en-US"/>
              <a:t>PD Reporting: Verification</a:t>
            </a:r>
          </a:p>
        </p:txBody>
      </p:sp>
      <p:sp>
        <p:nvSpPr>
          <p:cNvPr id="3" name="Content Placeholder 2"/>
          <p:cNvSpPr>
            <a:spLocks noGrp="1"/>
          </p:cNvSpPr>
          <p:nvPr>
            <p:ph idx="1"/>
          </p:nvPr>
        </p:nvSpPr>
        <p:spPr>
          <a:xfrm>
            <a:off x="609600" y="1600200"/>
            <a:ext cx="10160000" cy="4800600"/>
          </a:xfrm>
        </p:spPr>
        <p:txBody>
          <a:bodyPr>
            <a:normAutofit/>
          </a:bodyPr>
          <a:lstStyle/>
          <a:p>
            <a:pPr marL="114300" indent="0">
              <a:buNone/>
            </a:pPr>
            <a:r>
              <a:rPr lang="en-US" sz="2800"/>
              <a:t>Tips on Verifying your BEDS Day/October Snapshot reporting for VR’s 1-9</a:t>
            </a:r>
            <a:br>
              <a:rPr lang="en-US" sz="2800"/>
            </a:br>
            <a:endParaRPr lang="en-US" sz="2800"/>
          </a:p>
          <a:p>
            <a:pPr lvl="0"/>
            <a:r>
              <a:rPr lang="en-US"/>
              <a:t>Entry/Exit Dates</a:t>
            </a:r>
          </a:p>
          <a:p>
            <a:pPr lvl="1"/>
            <a:r>
              <a:rPr lang="en-US"/>
              <a:t>Transfer students – get a report from SMS to confirm start dates of Transfer students</a:t>
            </a:r>
          </a:p>
          <a:p>
            <a:pPr lvl="2"/>
            <a:r>
              <a:rPr lang="en-US"/>
              <a:t>Confirm entry enrollment date is the same as the start of service date on the IEP</a:t>
            </a:r>
          </a:p>
          <a:p>
            <a:pPr lvl="1"/>
            <a:r>
              <a:rPr lang="en-US"/>
              <a:t>Confirm exit enrollment dates and  IEP exit dates of any students who left around BEDS day</a:t>
            </a:r>
          </a:p>
          <a:p>
            <a:pPr lvl="0"/>
            <a:r>
              <a:rPr lang="en-US"/>
              <a:t>Decision Status</a:t>
            </a:r>
          </a:p>
          <a:p>
            <a:pPr lvl="1"/>
            <a:r>
              <a:rPr lang="en-US"/>
              <a:t>‘Classified No Services’ – this must be the Decision/Status for students who are waiting to be placed with a provider.  Should be excluded from Snapshot if they were not receiving services on BEDS day.</a:t>
            </a:r>
          </a:p>
        </p:txBody>
      </p:sp>
      <p:sp>
        <p:nvSpPr>
          <p:cNvPr id="4" name="Slide Number Placeholder 3"/>
          <p:cNvSpPr>
            <a:spLocks noGrp="1"/>
          </p:cNvSpPr>
          <p:nvPr>
            <p:ph type="sldNum" sz="quarter" idx="12"/>
          </p:nvPr>
        </p:nvSpPr>
        <p:spPr>
          <a:xfrm>
            <a:off x="11375717" y="5648960"/>
            <a:ext cx="731520" cy="396240"/>
          </a:xfrm>
        </p:spPr>
        <p:txBody>
          <a:bodyPr/>
          <a:lstStyle/>
          <a:p>
            <a:fld id="{38BC901B-B5E4-4A47-8F67-5F155DBF4CDE}" type="slidenum">
              <a:rPr lang="en-US" smtClean="0"/>
              <a:pPr/>
              <a:t>18</a:t>
            </a:fld>
            <a:endParaRPr lang="en-US"/>
          </a:p>
        </p:txBody>
      </p:sp>
    </p:spTree>
    <p:extLst>
      <p:ext uri="{BB962C8B-B14F-4D97-AF65-F5344CB8AC3E}">
        <p14:creationId xmlns:p14="http://schemas.microsoft.com/office/powerpoint/2010/main" val="7587892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95500" y="1803400"/>
            <a:ext cx="7620000" cy="4457700"/>
          </a:xfrm>
        </p:spPr>
        <p:txBody>
          <a:bodyPr>
            <a:normAutofit/>
          </a:bodyPr>
          <a:lstStyle/>
          <a:p>
            <a:pPr marL="0" indent="-297180">
              <a:buNone/>
            </a:pPr>
            <a:r>
              <a:rPr lang="en-US" sz="2000" u="sng"/>
              <a:t>PD Reporting and Frontline IEP</a:t>
            </a:r>
            <a:r>
              <a:rPr lang="en-US" sz="2000"/>
              <a:t>:  </a:t>
            </a:r>
          </a:p>
          <a:p>
            <a:pPr marL="0" indent="-297180">
              <a:buNone/>
            </a:pPr>
            <a:r>
              <a:rPr lang="en-US" sz="2000"/>
              <a:t>Kerri Baxendell	349-9077 	</a:t>
            </a:r>
            <a:r>
              <a:rPr lang="en-US" sz="2000">
                <a:hlinkClick r:id="rId3"/>
              </a:rPr>
              <a:t>kbaxende@bocesmaars.org</a:t>
            </a:r>
            <a:endParaRPr lang="en-US" sz="2000"/>
          </a:p>
          <a:p>
            <a:pPr marL="0" lvl="1" indent="0">
              <a:buNone/>
            </a:pPr>
            <a:r>
              <a:rPr lang="en-US"/>
              <a:t>Patty Zeiner 	349-9053	</a:t>
            </a:r>
            <a:r>
              <a:rPr lang="en-US">
                <a:hlinkClick r:id="rId4"/>
              </a:rPr>
              <a:t>pzeiner@bocesmaars.org</a:t>
            </a:r>
            <a:endParaRPr lang="en-US"/>
          </a:p>
          <a:p>
            <a:pPr marL="0" lvl="1" indent="0">
              <a:buNone/>
            </a:pPr>
            <a:endParaRPr lang="en-US"/>
          </a:p>
          <a:p>
            <a:pPr marL="0" lvl="1" indent="0">
              <a:buNone/>
            </a:pPr>
            <a:r>
              <a:rPr lang="en-US" u="sng"/>
              <a:t>Level 0</a:t>
            </a:r>
            <a:r>
              <a:rPr lang="en-US"/>
              <a:t>: 	</a:t>
            </a:r>
          </a:p>
          <a:p>
            <a:pPr marL="0" lvl="1" indent="0">
              <a:buNone/>
            </a:pPr>
            <a:r>
              <a:rPr lang="en-US"/>
              <a:t>Daron Lowell    349-9064    </a:t>
            </a:r>
            <a:r>
              <a:rPr lang="en-US">
                <a:hlinkClick r:id="rId5"/>
              </a:rPr>
              <a:t>dlowell@bocesmaars.org</a:t>
            </a:r>
            <a:endParaRPr lang="en-US"/>
          </a:p>
          <a:p>
            <a:pPr marL="0" lvl="1" indent="0">
              <a:buNone/>
            </a:pPr>
            <a:endParaRPr lang="en-US"/>
          </a:p>
          <a:p>
            <a:pPr marL="0" lvl="1" indent="0">
              <a:buNone/>
            </a:pPr>
            <a:r>
              <a:rPr lang="en-US" u="sng"/>
              <a:t>SIRS Data</a:t>
            </a:r>
            <a:r>
              <a:rPr lang="en-US"/>
              <a:t>:  </a:t>
            </a:r>
          </a:p>
          <a:p>
            <a:pPr marL="0" lvl="1" indent="0">
              <a:buNone/>
            </a:pPr>
            <a:r>
              <a:rPr lang="en-US"/>
              <a:t>Laurie Hazard     349-9051    </a:t>
            </a:r>
            <a:r>
              <a:rPr lang="en-US">
                <a:hlinkClick r:id="rId6"/>
              </a:rPr>
              <a:t>lhazard@bocesmaars.org</a:t>
            </a:r>
            <a:endParaRPr lang="en-US"/>
          </a:p>
          <a:p>
            <a:pPr marL="0" lvl="1" indent="0">
              <a:buNone/>
            </a:pPr>
            <a:endParaRPr lang="en-US"/>
          </a:p>
          <a:p>
            <a:pPr marL="0" lvl="1" indent="0">
              <a:buNone/>
            </a:pPr>
            <a:r>
              <a:rPr lang="en-US" u="sng"/>
              <a:t>SMS Specifics</a:t>
            </a:r>
            <a:r>
              <a:rPr lang="en-US"/>
              <a:t>:	Contact your SMS Liaison</a:t>
            </a:r>
          </a:p>
        </p:txBody>
      </p:sp>
      <p:sp>
        <p:nvSpPr>
          <p:cNvPr id="4" name="Slide Number Placeholder 3"/>
          <p:cNvSpPr>
            <a:spLocks noGrp="1"/>
          </p:cNvSpPr>
          <p:nvPr>
            <p:ph type="sldNum" sz="quarter" idx="12"/>
          </p:nvPr>
        </p:nvSpPr>
        <p:spPr/>
        <p:txBody>
          <a:bodyPr/>
          <a:lstStyle/>
          <a:p>
            <a:fld id="{38BC901B-B5E4-4A47-8F67-5F155DBF4CDE}" type="slidenum">
              <a:rPr lang="en-US" smtClean="0"/>
              <a:pPr/>
              <a:t>19</a:t>
            </a:fld>
            <a:endParaRPr lang="en-US"/>
          </a:p>
        </p:txBody>
      </p:sp>
      <p:sp>
        <p:nvSpPr>
          <p:cNvPr id="7" name="Title 1"/>
          <p:cNvSpPr>
            <a:spLocks noGrp="1"/>
          </p:cNvSpPr>
          <p:nvPr>
            <p:ph type="title"/>
          </p:nvPr>
        </p:nvSpPr>
        <p:spPr>
          <a:xfrm>
            <a:off x="1981200" y="274638"/>
            <a:ext cx="7620000" cy="1203986"/>
          </a:xfrm>
        </p:spPr>
        <p:txBody>
          <a:bodyPr/>
          <a:lstStyle/>
          <a:p>
            <a:r>
              <a:rPr lang="en-US" sz="4000">
                <a:solidFill>
                  <a:srgbClr val="0070C0"/>
                </a:solidFill>
              </a:rPr>
              <a:t>PD Reporting:</a:t>
            </a:r>
            <a:br>
              <a:rPr lang="en-US" sz="4000">
                <a:solidFill>
                  <a:srgbClr val="0070C0"/>
                </a:solidFill>
              </a:rPr>
            </a:br>
            <a:r>
              <a:rPr lang="en-US" sz="4000">
                <a:solidFill>
                  <a:srgbClr val="0070C0"/>
                </a:solidFill>
              </a:rPr>
              <a:t>MAARS Contacts for Data Reporting</a:t>
            </a:r>
          </a:p>
        </p:txBody>
      </p:sp>
    </p:spTree>
    <p:extLst>
      <p:ext uri="{BB962C8B-B14F-4D97-AF65-F5344CB8AC3E}">
        <p14:creationId xmlns:p14="http://schemas.microsoft.com/office/powerpoint/2010/main" val="16656140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160000" cy="1143000"/>
          </a:xfrm>
        </p:spPr>
        <p:txBody>
          <a:bodyPr/>
          <a:lstStyle/>
          <a:p>
            <a:r>
              <a:rPr lang="en-US"/>
              <a:t>Agenda</a:t>
            </a:r>
          </a:p>
        </p:txBody>
      </p:sp>
      <p:sp>
        <p:nvSpPr>
          <p:cNvPr id="3" name="Content Placeholder 2"/>
          <p:cNvSpPr>
            <a:spLocks noGrp="1"/>
          </p:cNvSpPr>
          <p:nvPr>
            <p:ph idx="1"/>
          </p:nvPr>
        </p:nvSpPr>
        <p:spPr>
          <a:xfrm>
            <a:off x="609600" y="1600200"/>
            <a:ext cx="10160000" cy="4800600"/>
          </a:xfrm>
        </p:spPr>
        <p:txBody>
          <a:bodyPr vert="horz" lIns="91440" tIns="45720" rIns="91440" bIns="45720" numCol="1" rtlCol="0" anchor="t">
            <a:normAutofit/>
          </a:bodyPr>
          <a:lstStyle/>
          <a:p>
            <a:pPr marL="777240" lvl="2" indent="0">
              <a:buNone/>
            </a:pPr>
            <a:r>
              <a:rPr lang="en-US" sz="2000" b="1"/>
              <a:t>State Reporting</a:t>
            </a:r>
            <a:endParaRPr lang="en-US" sz="2000" b="1">
              <a:cs typeface="Calibri"/>
            </a:endParaRPr>
          </a:p>
          <a:p>
            <a:pPr lvl="2"/>
            <a:r>
              <a:rPr lang="en-US"/>
              <a:t>21-22 BEDS Day Reporting</a:t>
            </a:r>
            <a:endParaRPr lang="en-US">
              <a:cs typeface="Calibri"/>
            </a:endParaRPr>
          </a:p>
          <a:p>
            <a:pPr marL="777240" lvl="2" indent="0">
              <a:buNone/>
            </a:pPr>
            <a:endParaRPr lang="en-US">
              <a:cs typeface="Calibri"/>
            </a:endParaRPr>
          </a:p>
          <a:p>
            <a:pPr marL="411480" lvl="1" indent="0">
              <a:buNone/>
            </a:pPr>
            <a:r>
              <a:rPr lang="en-US" b="1"/>
              <a:t>      PD Reporting</a:t>
            </a:r>
            <a:endParaRPr lang="en-US" b="1">
              <a:cs typeface="Calibri"/>
            </a:endParaRPr>
          </a:p>
          <a:p>
            <a:pPr lvl="2"/>
            <a:r>
              <a:rPr lang="en-US"/>
              <a:t>Jan Reporting</a:t>
            </a:r>
            <a:endParaRPr lang="en-US">
              <a:cs typeface="Calibri"/>
            </a:endParaRPr>
          </a:p>
          <a:p>
            <a:pPr lvl="2"/>
            <a:endParaRPr lang="en-US"/>
          </a:p>
          <a:p>
            <a:pPr marL="411480" lvl="1" indent="0">
              <a:buNone/>
            </a:pPr>
            <a:r>
              <a:rPr lang="en-US" b="1"/>
              <a:t>      SED Testing Updates</a:t>
            </a:r>
            <a:endParaRPr lang="en-US" b="1">
              <a:cs typeface="Calibri"/>
            </a:endParaRPr>
          </a:p>
          <a:p>
            <a:pPr lvl="2"/>
            <a:r>
              <a:rPr lang="en-US">
                <a:cs typeface="Calibri"/>
              </a:rPr>
              <a:t>3-8 Testing</a:t>
            </a:r>
          </a:p>
          <a:p>
            <a:pPr lvl="2"/>
            <a:r>
              <a:rPr lang="en-US">
                <a:cs typeface="Calibri"/>
              </a:rPr>
              <a:t>January Regents</a:t>
            </a:r>
          </a:p>
          <a:p>
            <a:pPr lvl="1">
              <a:buClr>
                <a:srgbClr val="726056"/>
              </a:buClr>
            </a:pPr>
            <a:endParaRPr lang="en-US">
              <a:ea typeface="+mn-lt"/>
              <a:cs typeface="+mn-lt"/>
            </a:endParaRPr>
          </a:p>
          <a:p>
            <a:r>
              <a:rPr lang="en-US" b="1">
                <a:ea typeface="+mn-lt"/>
                <a:cs typeface="+mn-lt"/>
              </a:rPr>
              <a:t>      Level 1 Updates</a:t>
            </a:r>
            <a:endParaRPr lang="en-US"/>
          </a:p>
          <a:p>
            <a:endParaRPr lang="en-US"/>
          </a:p>
          <a:p>
            <a:pPr lvl="1"/>
            <a:endParaRPr lang="en-US"/>
          </a:p>
          <a:p>
            <a:pPr lvl="1"/>
            <a:endParaRPr lang="en-US"/>
          </a:p>
        </p:txBody>
      </p:sp>
      <p:sp>
        <p:nvSpPr>
          <p:cNvPr id="4" name="Slide Number Placeholder 3"/>
          <p:cNvSpPr>
            <a:spLocks noGrp="1"/>
          </p:cNvSpPr>
          <p:nvPr>
            <p:ph type="sldNum" sz="quarter" idx="12"/>
          </p:nvPr>
        </p:nvSpPr>
        <p:spPr>
          <a:xfrm>
            <a:off x="11375717" y="5648960"/>
            <a:ext cx="731520" cy="396240"/>
          </a:xfrm>
        </p:spPr>
        <p:txBody>
          <a:bodyPr/>
          <a:lstStyle/>
          <a:p>
            <a:fld id="{38BC901B-B5E4-4A47-8F67-5F155DBF4CDE}" type="slidenum">
              <a:rPr lang="en-US" smtClean="0"/>
              <a:pPr/>
              <a:t>2</a:t>
            </a:fld>
            <a:endParaRPr lang="en-US"/>
          </a:p>
        </p:txBody>
      </p:sp>
    </p:spTree>
    <p:extLst>
      <p:ext uri="{BB962C8B-B14F-4D97-AF65-F5344CB8AC3E}">
        <p14:creationId xmlns:p14="http://schemas.microsoft.com/office/powerpoint/2010/main" val="17715625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905000" y="2667000"/>
            <a:ext cx="7620000" cy="1143000"/>
          </a:xfrm>
        </p:spPr>
        <p:txBody>
          <a:bodyPr/>
          <a:lstStyle/>
          <a:p>
            <a:pPr algn="ctr"/>
            <a:r>
              <a:rPr lang="en-US"/>
              <a:t>SED Testing Updates</a:t>
            </a:r>
          </a:p>
        </p:txBody>
      </p:sp>
      <p:sp>
        <p:nvSpPr>
          <p:cNvPr id="4" name="Slide Number Placeholder 3"/>
          <p:cNvSpPr>
            <a:spLocks noGrp="1"/>
          </p:cNvSpPr>
          <p:nvPr>
            <p:ph type="sldNum" sz="quarter" idx="12"/>
          </p:nvPr>
        </p:nvSpPr>
        <p:spPr/>
        <p:txBody>
          <a:bodyPr/>
          <a:lstStyle/>
          <a:p>
            <a:fld id="{38BC901B-B5E4-4A47-8F67-5F155DBF4CDE}" type="slidenum">
              <a:rPr lang="en-US" smtClean="0"/>
              <a:pPr/>
              <a:t>20</a:t>
            </a:fld>
            <a:endParaRPr lang="en-US"/>
          </a:p>
        </p:txBody>
      </p:sp>
    </p:spTree>
    <p:extLst>
      <p:ext uri="{BB962C8B-B14F-4D97-AF65-F5344CB8AC3E}">
        <p14:creationId xmlns:p14="http://schemas.microsoft.com/office/powerpoint/2010/main" val="11429867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8864" y="274638"/>
            <a:ext cx="10697409" cy="1143000"/>
          </a:xfrm>
        </p:spPr>
        <p:txBody>
          <a:bodyPr/>
          <a:lstStyle/>
          <a:p>
            <a:pPr algn="ctr"/>
            <a:r>
              <a:rPr lang="en-US" sz="3200"/>
              <a:t>3-8 Testing – </a:t>
            </a:r>
            <a:r>
              <a:rPr lang="en-US" sz="3200" b="1"/>
              <a:t>Keep your ELL department folks up to date </a:t>
            </a:r>
            <a:endParaRPr lang="en-US" sz="3200" b="1">
              <a:ea typeface="Cambria"/>
            </a:endParaRPr>
          </a:p>
        </p:txBody>
      </p:sp>
      <p:sp>
        <p:nvSpPr>
          <p:cNvPr id="3" name="Content Placeholder 2"/>
          <p:cNvSpPr>
            <a:spLocks noGrp="1"/>
          </p:cNvSpPr>
          <p:nvPr>
            <p:ph idx="1"/>
          </p:nvPr>
        </p:nvSpPr>
        <p:spPr>
          <a:xfrm>
            <a:off x="609600" y="1263316"/>
            <a:ext cx="10160000" cy="5137484"/>
          </a:xfrm>
        </p:spPr>
        <p:txBody>
          <a:bodyPr vert="horz" lIns="91440" tIns="45720" rIns="91440" bIns="45720" rtlCol="0" anchor="t">
            <a:normAutofit/>
          </a:bodyPr>
          <a:lstStyle/>
          <a:p>
            <a:endParaRPr lang="en-US"/>
          </a:p>
          <a:p>
            <a:r>
              <a:rPr lang="en-US" i="1">
                <a:ea typeface="+mn-lt"/>
                <a:cs typeface="+mn-lt"/>
              </a:rPr>
              <a:t>Friendly reminder</a:t>
            </a:r>
            <a:r>
              <a:rPr lang="en-US">
                <a:ea typeface="+mn-lt"/>
                <a:cs typeface="+mn-lt"/>
              </a:rPr>
              <a:t>… any information you may receive concerning NYSESLAT, NYSITEL, English Language Learners data… etc., please make sure your ELL department folks are receiving this information.  For example, how to return materials, packing of materials, deadlines … etc.</a:t>
            </a:r>
            <a:endParaRPr lang="en-US">
              <a:cs typeface="Calibri"/>
            </a:endParaRPr>
          </a:p>
        </p:txBody>
      </p:sp>
      <p:sp>
        <p:nvSpPr>
          <p:cNvPr id="4" name="Slide Number Placeholder 3"/>
          <p:cNvSpPr>
            <a:spLocks noGrp="1"/>
          </p:cNvSpPr>
          <p:nvPr>
            <p:ph type="sldNum" sz="quarter" idx="12"/>
          </p:nvPr>
        </p:nvSpPr>
        <p:spPr>
          <a:xfrm>
            <a:off x="11375717" y="5648960"/>
            <a:ext cx="731520" cy="396240"/>
          </a:xfrm>
        </p:spPr>
        <p:txBody>
          <a:bodyPr/>
          <a:lstStyle/>
          <a:p>
            <a:fld id="{38BC901B-B5E4-4A47-8F67-5F155DBF4CDE}" type="slidenum">
              <a:rPr lang="en-US" smtClean="0"/>
              <a:pPr/>
              <a:t>21</a:t>
            </a:fld>
            <a:endParaRPr lang="en-US"/>
          </a:p>
        </p:txBody>
      </p:sp>
    </p:spTree>
    <p:extLst>
      <p:ext uri="{BB962C8B-B14F-4D97-AF65-F5344CB8AC3E}">
        <p14:creationId xmlns:p14="http://schemas.microsoft.com/office/powerpoint/2010/main" val="437034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39960"/>
            <a:ext cx="10424694" cy="1017036"/>
          </a:xfrm>
        </p:spPr>
        <p:txBody>
          <a:bodyPr/>
          <a:lstStyle/>
          <a:p>
            <a:pPr algn="ctr"/>
            <a:r>
              <a:rPr lang="en-US" sz="3200"/>
              <a:t>3-8 Testing – </a:t>
            </a:r>
            <a:r>
              <a:rPr lang="en-US" sz="3200" b="1">
                <a:ea typeface="+mj-lt"/>
                <a:cs typeface="+mj-lt"/>
              </a:rPr>
              <a:t>Student Data Level 0 Deadlines for </a:t>
            </a:r>
            <a:br>
              <a:rPr lang="en-US" sz="3200" b="1">
                <a:ea typeface="+mj-lt"/>
                <a:cs typeface="+mj-lt"/>
              </a:rPr>
            </a:br>
            <a:r>
              <a:rPr lang="en-US" sz="3200" b="1">
                <a:ea typeface="+mj-lt"/>
                <a:cs typeface="+mj-lt"/>
              </a:rPr>
              <a:t>Answer Sheet Printing and Processing  </a:t>
            </a:r>
            <a:endParaRPr lang="en-US" sz="3200">
              <a:ea typeface="+mj-lt"/>
              <a:cs typeface="+mj-lt"/>
            </a:endParaRPr>
          </a:p>
        </p:txBody>
      </p:sp>
      <p:sp>
        <p:nvSpPr>
          <p:cNvPr id="3" name="Content Placeholder 2"/>
          <p:cNvSpPr>
            <a:spLocks noGrp="1"/>
          </p:cNvSpPr>
          <p:nvPr>
            <p:ph idx="1"/>
          </p:nvPr>
        </p:nvSpPr>
        <p:spPr>
          <a:xfrm>
            <a:off x="609600" y="1600200"/>
            <a:ext cx="10160000" cy="4800600"/>
          </a:xfrm>
        </p:spPr>
        <p:txBody>
          <a:bodyPr>
            <a:normAutofit/>
          </a:bodyPr>
          <a:lstStyle/>
          <a:p>
            <a:pPr marL="411480" lvl="1" indent="0">
              <a:buNone/>
            </a:pPr>
            <a:endParaRPr lang="en-US"/>
          </a:p>
          <a:p>
            <a:endParaRPr lang="en-US"/>
          </a:p>
        </p:txBody>
      </p:sp>
      <p:sp>
        <p:nvSpPr>
          <p:cNvPr id="4" name="Slide Number Placeholder 3"/>
          <p:cNvSpPr>
            <a:spLocks noGrp="1"/>
          </p:cNvSpPr>
          <p:nvPr>
            <p:ph type="sldNum" sz="quarter" idx="12"/>
          </p:nvPr>
        </p:nvSpPr>
        <p:spPr>
          <a:xfrm>
            <a:off x="11375717" y="5648960"/>
            <a:ext cx="731520" cy="396240"/>
          </a:xfrm>
        </p:spPr>
        <p:txBody>
          <a:bodyPr/>
          <a:lstStyle/>
          <a:p>
            <a:fld id="{38BC901B-B5E4-4A47-8F67-5F155DBF4CDE}" type="slidenum">
              <a:rPr lang="en-US" smtClean="0"/>
              <a:pPr/>
              <a:t>22</a:t>
            </a:fld>
            <a:endParaRPr lang="en-US"/>
          </a:p>
        </p:txBody>
      </p:sp>
      <p:pic>
        <p:nvPicPr>
          <p:cNvPr id="5" name="Picture 4">
            <a:extLst>
              <a:ext uri="{FF2B5EF4-FFF2-40B4-BE49-F238E27FC236}">
                <a16:creationId xmlns:a16="http://schemas.microsoft.com/office/drawing/2014/main" id="{9A5CE836-C80B-4CE0-BF09-D54E0D1E0D8B}"/>
              </a:ext>
            </a:extLst>
          </p:cNvPr>
          <p:cNvPicPr>
            <a:picLocks noChangeAspect="1"/>
          </p:cNvPicPr>
          <p:nvPr/>
        </p:nvPicPr>
        <p:blipFill>
          <a:blip r:embed="rId2"/>
          <a:stretch>
            <a:fillRect/>
          </a:stretch>
        </p:blipFill>
        <p:spPr>
          <a:xfrm>
            <a:off x="2001112" y="1348274"/>
            <a:ext cx="7432137" cy="5186456"/>
          </a:xfrm>
          <a:prstGeom prst="rect">
            <a:avLst/>
          </a:prstGeom>
        </p:spPr>
      </p:pic>
    </p:spTree>
    <p:extLst>
      <p:ext uri="{BB962C8B-B14F-4D97-AF65-F5344CB8AC3E}">
        <p14:creationId xmlns:p14="http://schemas.microsoft.com/office/powerpoint/2010/main" val="21050091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F2720-387B-4B9C-9E39-6D6A851E7FF2}"/>
              </a:ext>
            </a:extLst>
          </p:cNvPr>
          <p:cNvSpPr>
            <a:spLocks noGrp="1"/>
          </p:cNvSpPr>
          <p:nvPr>
            <p:ph type="title"/>
          </p:nvPr>
        </p:nvSpPr>
        <p:spPr>
          <a:xfrm>
            <a:off x="609600" y="274638"/>
            <a:ext cx="10160000" cy="999270"/>
          </a:xfrm>
        </p:spPr>
        <p:txBody>
          <a:bodyPr/>
          <a:lstStyle/>
          <a:p>
            <a:pPr algn="ctr"/>
            <a:r>
              <a:rPr lang="en-US" sz="3200"/>
              <a:t>3-8 Testing – </a:t>
            </a:r>
            <a:r>
              <a:rPr lang="en-US" sz="3200" b="1"/>
              <a:t>Answer Sheets, Rosters &amp; Labels </a:t>
            </a:r>
            <a:br>
              <a:rPr lang="en-US" sz="3200" b="1"/>
            </a:br>
            <a:r>
              <a:rPr lang="en-US" sz="3200" b="1"/>
              <a:t>MAARS shipping schedule (</a:t>
            </a:r>
            <a:r>
              <a:rPr lang="en-US" sz="3200" b="1" i="1"/>
              <a:t>tentative</a:t>
            </a:r>
            <a:r>
              <a:rPr lang="en-US" sz="3200" b="1"/>
              <a:t>) </a:t>
            </a:r>
          </a:p>
        </p:txBody>
      </p:sp>
      <p:pic>
        <p:nvPicPr>
          <p:cNvPr id="5" name="Content Placeholder 4">
            <a:extLst>
              <a:ext uri="{FF2B5EF4-FFF2-40B4-BE49-F238E27FC236}">
                <a16:creationId xmlns:a16="http://schemas.microsoft.com/office/drawing/2014/main" id="{3E2FDB04-7C95-45A8-9A9C-9C59B2FF09EB}"/>
              </a:ext>
            </a:extLst>
          </p:cNvPr>
          <p:cNvPicPr>
            <a:picLocks noGrp="1" noChangeAspect="1"/>
          </p:cNvPicPr>
          <p:nvPr>
            <p:ph idx="1"/>
          </p:nvPr>
        </p:nvPicPr>
        <p:blipFill>
          <a:blip r:embed="rId2"/>
          <a:stretch>
            <a:fillRect/>
          </a:stretch>
        </p:blipFill>
        <p:spPr>
          <a:xfrm>
            <a:off x="814335" y="1595535"/>
            <a:ext cx="9833897" cy="4449665"/>
          </a:xfrm>
          <a:prstGeom prst="rect">
            <a:avLst/>
          </a:prstGeom>
        </p:spPr>
      </p:pic>
      <p:sp>
        <p:nvSpPr>
          <p:cNvPr id="4" name="Slide Number Placeholder 3">
            <a:extLst>
              <a:ext uri="{FF2B5EF4-FFF2-40B4-BE49-F238E27FC236}">
                <a16:creationId xmlns:a16="http://schemas.microsoft.com/office/drawing/2014/main" id="{8A295DEC-67D1-45DB-A06D-B6D33308C5DC}"/>
              </a:ext>
            </a:extLst>
          </p:cNvPr>
          <p:cNvSpPr>
            <a:spLocks noGrp="1"/>
          </p:cNvSpPr>
          <p:nvPr>
            <p:ph type="sldNum" sz="quarter" idx="12"/>
          </p:nvPr>
        </p:nvSpPr>
        <p:spPr/>
        <p:txBody>
          <a:bodyPr/>
          <a:lstStyle/>
          <a:p>
            <a:fld id="{38BC901B-B5E4-4A47-8F67-5F155DBF4CDE}" type="slidenum">
              <a:rPr lang="en-US" smtClean="0"/>
              <a:pPr/>
              <a:t>23</a:t>
            </a:fld>
            <a:endParaRPr lang="en-US"/>
          </a:p>
        </p:txBody>
      </p:sp>
    </p:spTree>
    <p:extLst>
      <p:ext uri="{BB962C8B-B14F-4D97-AF65-F5344CB8AC3E}">
        <p14:creationId xmlns:p14="http://schemas.microsoft.com/office/powerpoint/2010/main" val="11469763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D5F78-9578-4760-99D7-ECE63E7A0558}"/>
              </a:ext>
            </a:extLst>
          </p:cNvPr>
          <p:cNvSpPr>
            <a:spLocks noGrp="1"/>
          </p:cNvSpPr>
          <p:nvPr>
            <p:ph type="title"/>
          </p:nvPr>
        </p:nvSpPr>
        <p:spPr>
          <a:xfrm>
            <a:off x="609600" y="274637"/>
            <a:ext cx="10160000" cy="655393"/>
          </a:xfrm>
        </p:spPr>
        <p:txBody>
          <a:bodyPr/>
          <a:lstStyle/>
          <a:p>
            <a:pPr algn="ctr"/>
            <a:r>
              <a:rPr lang="en-US" sz="2800">
                <a:solidFill>
                  <a:srgbClr val="000000"/>
                </a:solidFill>
                <a:effectLst/>
                <a:latin typeface="Calisto MT" panose="02040603050505030304" pitchFamily="18" charset="0"/>
                <a:ea typeface="Tahoma" panose="020B0604030504040204" pitchFamily="34" charset="0"/>
                <a:cs typeface="Tahoma" panose="020B0604030504040204" pitchFamily="34" charset="0"/>
              </a:rPr>
              <a:t>3-8 Testing – </a:t>
            </a:r>
            <a:r>
              <a:rPr lang="en-US" sz="2800" b="1">
                <a:solidFill>
                  <a:srgbClr val="000000"/>
                </a:solidFill>
                <a:effectLst/>
                <a:latin typeface="Calisto MT" panose="02040603050505030304" pitchFamily="18" charset="0"/>
                <a:ea typeface="Tahoma" panose="020B0604030504040204" pitchFamily="34" charset="0"/>
                <a:cs typeface="Tahoma" panose="020B0604030504040204" pitchFamily="34" charset="0"/>
              </a:rPr>
              <a:t>Premier (Scoring) Printed Student Bar-code Labels </a:t>
            </a:r>
            <a:endParaRPr lang="en-US" sz="2800" b="1">
              <a:latin typeface="Calisto MT" panose="02040603050505030304" pitchFamily="18" charset="0"/>
            </a:endParaRPr>
          </a:p>
        </p:txBody>
      </p:sp>
      <p:sp>
        <p:nvSpPr>
          <p:cNvPr id="3" name="Content Placeholder 2">
            <a:extLst>
              <a:ext uri="{FF2B5EF4-FFF2-40B4-BE49-F238E27FC236}">
                <a16:creationId xmlns:a16="http://schemas.microsoft.com/office/drawing/2014/main" id="{30A7390C-2D76-4787-AE9C-99C0395B46E6}"/>
              </a:ext>
            </a:extLst>
          </p:cNvPr>
          <p:cNvSpPr>
            <a:spLocks noGrp="1"/>
          </p:cNvSpPr>
          <p:nvPr>
            <p:ph idx="1"/>
          </p:nvPr>
        </p:nvSpPr>
        <p:spPr>
          <a:xfrm>
            <a:off x="609600" y="1281723"/>
            <a:ext cx="10160000" cy="5119077"/>
          </a:xfrm>
        </p:spPr>
        <p:txBody>
          <a:bodyPr/>
          <a:lstStyle/>
          <a:p>
            <a:pPr marL="114300" indent="0">
              <a:buNone/>
            </a:pPr>
            <a:r>
              <a:rPr lang="en-US"/>
              <a:t>(schools using Premier-</a:t>
            </a:r>
            <a:r>
              <a:rPr lang="en-US">
                <a:solidFill>
                  <a:srgbClr val="C00000"/>
                </a:solidFill>
              </a:rPr>
              <a:t>“online” scoring </a:t>
            </a:r>
            <a:r>
              <a:rPr lang="en-US"/>
              <a:t>to score their written part of assessments)</a:t>
            </a:r>
          </a:p>
          <a:p>
            <a:pPr marL="114300" indent="0">
              <a:buNone/>
            </a:pPr>
            <a:endParaRPr lang="en-US" sz="1800">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endParaRPr>
          </a:p>
          <a:p>
            <a:r>
              <a:rPr lang="en-US" sz="1800" u="none" strike="noStrike">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Use only </a:t>
            </a:r>
            <a:r>
              <a:rPr lang="en-US" sz="1800" b="1" u="none" strike="noStrike">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Premier</a:t>
            </a:r>
            <a:r>
              <a:rPr lang="en-US" sz="1800" u="none" strike="noStrike">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 bar-code student labels on test booklets (do NOT use MAARS labels)</a:t>
            </a:r>
          </a:p>
          <a:p>
            <a:endParaRPr lang="en-US" sz="1800" u="none" strike="noStrike">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endParaRPr>
          </a:p>
          <a:p>
            <a:r>
              <a:rPr lang="en-US" sz="1800" u="none" strike="noStrike">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Follow </a:t>
            </a:r>
            <a:r>
              <a:rPr lang="en-US" sz="1800" b="1" u="none" strike="noStrike">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Premier</a:t>
            </a:r>
            <a:r>
              <a:rPr lang="en-US" sz="1800" u="none" strike="noStrike">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 instructions/directions for </a:t>
            </a:r>
            <a:r>
              <a:rPr lang="en-US" sz="1800" i="1" u="none" strike="noStrike">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placement</a:t>
            </a:r>
            <a:r>
              <a:rPr lang="en-US" sz="1800" u="none" strike="noStrike">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 of these bar-code student labels on student test booklet(s)</a:t>
            </a:r>
          </a:p>
          <a:p>
            <a:pPr marL="114300" indent="0">
              <a:buNone/>
            </a:pPr>
            <a:endParaRPr lang="en-US"/>
          </a:p>
          <a:p>
            <a:pPr marL="114300" indent="0">
              <a:buNone/>
            </a:pPr>
            <a:endParaRPr lang="en-US"/>
          </a:p>
          <a:p>
            <a:pPr marL="114300" indent="0">
              <a:buNone/>
            </a:pPr>
            <a:endParaRPr lang="en-US"/>
          </a:p>
        </p:txBody>
      </p:sp>
      <p:sp>
        <p:nvSpPr>
          <p:cNvPr id="4" name="Slide Number Placeholder 3">
            <a:extLst>
              <a:ext uri="{FF2B5EF4-FFF2-40B4-BE49-F238E27FC236}">
                <a16:creationId xmlns:a16="http://schemas.microsoft.com/office/drawing/2014/main" id="{ED51AC87-8517-4545-AE6C-4B8DE9C9AB16}"/>
              </a:ext>
            </a:extLst>
          </p:cNvPr>
          <p:cNvSpPr>
            <a:spLocks noGrp="1"/>
          </p:cNvSpPr>
          <p:nvPr>
            <p:ph type="sldNum" sz="quarter" idx="12"/>
          </p:nvPr>
        </p:nvSpPr>
        <p:spPr/>
        <p:txBody>
          <a:bodyPr/>
          <a:lstStyle/>
          <a:p>
            <a:fld id="{38BC901B-B5E4-4A47-8F67-5F155DBF4CDE}" type="slidenum">
              <a:rPr lang="en-US" smtClean="0"/>
              <a:pPr/>
              <a:t>24</a:t>
            </a:fld>
            <a:endParaRPr lang="en-US"/>
          </a:p>
        </p:txBody>
      </p:sp>
    </p:spTree>
    <p:extLst>
      <p:ext uri="{BB962C8B-B14F-4D97-AF65-F5344CB8AC3E}">
        <p14:creationId xmlns:p14="http://schemas.microsoft.com/office/powerpoint/2010/main" val="37155394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89789-F4FF-497F-82DF-B44A11761D35}"/>
              </a:ext>
            </a:extLst>
          </p:cNvPr>
          <p:cNvSpPr>
            <a:spLocks noGrp="1"/>
          </p:cNvSpPr>
          <p:nvPr>
            <p:ph type="title"/>
          </p:nvPr>
        </p:nvSpPr>
        <p:spPr>
          <a:xfrm>
            <a:off x="289169" y="274638"/>
            <a:ext cx="10761785" cy="592870"/>
          </a:xfrm>
        </p:spPr>
        <p:txBody>
          <a:bodyPr/>
          <a:lstStyle/>
          <a:p>
            <a:r>
              <a:rPr lang="en-US" sz="2800"/>
              <a:t>3-8 Testing - </a:t>
            </a:r>
            <a:r>
              <a:rPr lang="en-US" sz="2800" b="1"/>
              <a:t>General information to keep in mind for Premier Scoring</a:t>
            </a:r>
          </a:p>
        </p:txBody>
      </p:sp>
      <p:sp>
        <p:nvSpPr>
          <p:cNvPr id="3" name="Content Placeholder 2">
            <a:extLst>
              <a:ext uri="{FF2B5EF4-FFF2-40B4-BE49-F238E27FC236}">
                <a16:creationId xmlns:a16="http://schemas.microsoft.com/office/drawing/2014/main" id="{E0D12620-1EBA-4C65-B0CE-6DC49A72CB38}"/>
              </a:ext>
            </a:extLst>
          </p:cNvPr>
          <p:cNvSpPr>
            <a:spLocks noGrp="1"/>
          </p:cNvSpPr>
          <p:nvPr>
            <p:ph idx="1"/>
          </p:nvPr>
        </p:nvSpPr>
        <p:spPr>
          <a:xfrm>
            <a:off x="609600" y="867508"/>
            <a:ext cx="10160000" cy="5783383"/>
          </a:xfrm>
        </p:spPr>
        <p:txBody>
          <a:bodyPr vert="horz" lIns="91440" tIns="45720" rIns="91440" bIns="45720" rtlCol="0" anchor="t">
            <a:normAutofit/>
          </a:bodyPr>
          <a:lstStyle/>
          <a:p>
            <a:r>
              <a:rPr lang="en-US"/>
              <a:t>Premier offers </a:t>
            </a:r>
            <a:r>
              <a:rPr lang="en-US" b="1">
                <a:solidFill>
                  <a:srgbClr val="2109AF"/>
                </a:solidFill>
              </a:rPr>
              <a:t>3 types of Scoring </a:t>
            </a:r>
            <a:r>
              <a:rPr lang="en-US"/>
              <a:t>services… </a:t>
            </a:r>
          </a:p>
          <a:p>
            <a:pPr lvl="1">
              <a:buClr>
                <a:srgbClr val="C00000"/>
              </a:buClr>
              <a:buFont typeface="Courier New" panose="02070309020205020404" pitchFamily="49" charset="0"/>
              <a:buChar char="o"/>
            </a:pPr>
            <a:endParaRPr lang="en-US"/>
          </a:p>
          <a:p>
            <a:pPr lvl="1">
              <a:buClr>
                <a:srgbClr val="C00000"/>
              </a:buClr>
              <a:buFont typeface="Courier New" panose="02070309020205020404" pitchFamily="49" charset="0"/>
              <a:buChar char="o"/>
            </a:pPr>
            <a:r>
              <a:rPr lang="en-US" b="1">
                <a:solidFill>
                  <a:srgbClr val="2109AF"/>
                </a:solidFill>
              </a:rPr>
              <a:t>Online </a:t>
            </a:r>
            <a:r>
              <a:rPr lang="en-US" sz="2000">
                <a:solidFill>
                  <a:srgbClr val="0070C0"/>
                </a:solidFill>
                <a:effectLst/>
                <a:latin typeface="Calibri"/>
                <a:ea typeface="Tahoma"/>
                <a:cs typeface="Tahoma"/>
              </a:rPr>
              <a:t>(</a:t>
            </a:r>
            <a:r>
              <a:rPr lang="en-US" sz="2000" i="1">
                <a:solidFill>
                  <a:srgbClr val="0070C0"/>
                </a:solidFill>
                <a:effectLst/>
                <a:latin typeface="Calibri"/>
                <a:ea typeface="Tahoma"/>
                <a:cs typeface="Tahoma"/>
              </a:rPr>
              <a:t>student paper tests only</a:t>
            </a:r>
            <a:r>
              <a:rPr lang="en-US" sz="2000">
                <a:solidFill>
                  <a:srgbClr val="0070C0"/>
                </a:solidFill>
                <a:effectLst/>
                <a:latin typeface="Calibri"/>
                <a:ea typeface="Tahoma"/>
                <a:cs typeface="Tahoma"/>
              </a:rPr>
              <a:t>)</a:t>
            </a:r>
            <a:r>
              <a:rPr lang="en-US">
                <a:solidFill>
                  <a:srgbClr val="0070C0"/>
                </a:solidFill>
                <a:ea typeface="Tahoma"/>
                <a:cs typeface="Tahoma"/>
              </a:rPr>
              <a:t> (</a:t>
            </a:r>
            <a:r>
              <a:rPr lang="en-US" i="1">
                <a:solidFill>
                  <a:srgbClr val="0070C0"/>
                </a:solidFill>
                <a:ea typeface="Tahoma"/>
                <a:cs typeface="Tahoma"/>
              </a:rPr>
              <a:t>also refered to as "</a:t>
            </a:r>
            <a:r>
              <a:rPr lang="en-US" b="1" i="1">
                <a:solidFill>
                  <a:srgbClr val="0070C0"/>
                </a:solidFill>
                <a:ea typeface="Tahoma"/>
                <a:cs typeface="Tahoma"/>
              </a:rPr>
              <a:t>electronic</a:t>
            </a:r>
            <a:r>
              <a:rPr lang="en-US" i="1">
                <a:solidFill>
                  <a:srgbClr val="0070C0"/>
                </a:solidFill>
                <a:ea typeface="Tahoma"/>
                <a:cs typeface="Tahoma"/>
              </a:rPr>
              <a:t>"</a:t>
            </a:r>
            <a:r>
              <a:rPr lang="en-US">
                <a:solidFill>
                  <a:srgbClr val="0070C0"/>
                </a:solidFill>
                <a:ea typeface="Tahoma"/>
                <a:cs typeface="Tahoma"/>
              </a:rPr>
              <a:t>)</a:t>
            </a:r>
            <a:r>
              <a:rPr lang="en-US"/>
              <a:t> – which requires a student bar-code label on test booklets, test booklets scanned by Premier and CRs scored via a system they manage.  A student CR score file is sent to MAARS to merge with the student’s scanned answer sheet data and then on to the data warehouse (NYSED) for final scores.  (NO Answer Sheets are sent Premier)</a:t>
            </a:r>
            <a:endParaRPr lang="en-US">
              <a:cs typeface="Calibri"/>
            </a:endParaRPr>
          </a:p>
          <a:p>
            <a:pPr lvl="1">
              <a:buClr>
                <a:srgbClr val="C00000"/>
              </a:buClr>
              <a:buFont typeface="Courier New" panose="02070309020205020404" pitchFamily="49" charset="0"/>
              <a:buChar char="o"/>
            </a:pPr>
            <a:endParaRPr lang="en-US"/>
          </a:p>
          <a:p>
            <a:pPr lvl="1">
              <a:buClr>
                <a:srgbClr val="C00000"/>
              </a:buClr>
              <a:buFont typeface="Courier New" panose="02070309020205020404" pitchFamily="49" charset="0"/>
              <a:buChar char="o"/>
            </a:pPr>
            <a:r>
              <a:rPr lang="en-US" b="1">
                <a:solidFill>
                  <a:srgbClr val="2109AF"/>
                </a:solidFill>
              </a:rPr>
              <a:t>Computer based </a:t>
            </a:r>
            <a:r>
              <a:rPr lang="en-US">
                <a:solidFill>
                  <a:srgbClr val="2109AF"/>
                </a:solidFill>
              </a:rPr>
              <a:t>(</a:t>
            </a:r>
            <a:r>
              <a:rPr lang="en-US" i="1">
                <a:solidFill>
                  <a:srgbClr val="2109AF"/>
                </a:solidFill>
              </a:rPr>
              <a:t>offered to CBT schools ONLY</a:t>
            </a:r>
            <a:r>
              <a:rPr lang="en-US">
                <a:solidFill>
                  <a:srgbClr val="2109AF"/>
                </a:solidFill>
              </a:rPr>
              <a:t>) </a:t>
            </a:r>
            <a:r>
              <a:rPr lang="en-US"/>
              <a:t>– where Premier coordinates/manages the scoring using ScorePoint (Questar’s Scoring system).  CR scores go directly to Questar to merge with the students remaining part of the test, final scores created and reported to NYSED.</a:t>
            </a:r>
          </a:p>
          <a:p>
            <a:pPr lvl="1">
              <a:buClr>
                <a:srgbClr val="C00000"/>
              </a:buClr>
              <a:buFont typeface="Courier New" panose="02070309020205020404" pitchFamily="49" charset="0"/>
              <a:buChar char="o"/>
            </a:pPr>
            <a:endParaRPr lang="en-US"/>
          </a:p>
          <a:p>
            <a:pPr lvl="1">
              <a:buClr>
                <a:srgbClr val="C00000"/>
              </a:buClr>
              <a:buFont typeface="Courier New" panose="02070309020205020404" pitchFamily="49" charset="0"/>
              <a:buChar char="o"/>
            </a:pPr>
            <a:r>
              <a:rPr lang="en-US" b="1">
                <a:solidFill>
                  <a:srgbClr val="2109AF"/>
                </a:solidFill>
              </a:rPr>
              <a:t>Paper </a:t>
            </a:r>
            <a:r>
              <a:rPr lang="en-US" sz="2000">
                <a:solidFill>
                  <a:srgbClr val="0070C0"/>
                </a:solidFill>
                <a:effectLst/>
                <a:latin typeface="Calibri" panose="020F0502020204030204" pitchFamily="34" charset="0"/>
                <a:ea typeface="Tahoma" panose="020B0604030504040204" pitchFamily="34" charset="0"/>
                <a:cs typeface="Tahoma" panose="020B0604030504040204" pitchFamily="34" charset="0"/>
              </a:rPr>
              <a:t>(</a:t>
            </a:r>
            <a:r>
              <a:rPr lang="en-US" sz="2000" i="1">
                <a:solidFill>
                  <a:srgbClr val="0070C0"/>
                </a:solidFill>
                <a:effectLst/>
                <a:latin typeface="Calibri" panose="020F0502020204030204" pitchFamily="34" charset="0"/>
                <a:ea typeface="Tahoma" panose="020B0604030504040204" pitchFamily="34" charset="0"/>
                <a:cs typeface="Tahoma" panose="020B0604030504040204" pitchFamily="34" charset="0"/>
              </a:rPr>
              <a:t>student paper tests only</a:t>
            </a:r>
            <a:r>
              <a:rPr lang="en-US" sz="2000">
                <a:solidFill>
                  <a:srgbClr val="0070C0"/>
                </a:solidFill>
                <a:effectLst/>
                <a:latin typeface="Calibri" panose="020F0502020204030204" pitchFamily="34" charset="0"/>
                <a:ea typeface="Tahoma" panose="020B0604030504040204" pitchFamily="34" charset="0"/>
                <a:cs typeface="Tahoma" panose="020B0604030504040204" pitchFamily="34" charset="0"/>
              </a:rPr>
              <a:t>)</a:t>
            </a:r>
            <a:r>
              <a:rPr lang="en-US"/>
              <a:t> – where both the test booklet and answer sheets go to Premier, and the CR scores are recorded on the answer sheets, processed by MAARS, sent to the data warehouse (NYSED) for final scores.</a:t>
            </a:r>
          </a:p>
          <a:p>
            <a:pPr marL="114300" indent="0">
              <a:buNone/>
            </a:pPr>
            <a:r>
              <a:rPr lang="en-US"/>
              <a:t>								</a:t>
            </a:r>
            <a:r>
              <a:rPr lang="en-US" sz="1400" i="1">
                <a:solidFill>
                  <a:srgbClr val="009999"/>
                </a:solidFill>
              </a:rPr>
              <a:t>***</a:t>
            </a:r>
            <a:r>
              <a:rPr lang="en-US" sz="1400" b="1" i="1">
                <a:solidFill>
                  <a:srgbClr val="009999"/>
                </a:solidFill>
              </a:rPr>
              <a:t>CR</a:t>
            </a:r>
            <a:r>
              <a:rPr lang="en-US" sz="1400" i="1">
                <a:solidFill>
                  <a:srgbClr val="009999"/>
                </a:solidFill>
              </a:rPr>
              <a:t> </a:t>
            </a:r>
            <a:r>
              <a:rPr lang="en-US" sz="1400" i="1">
                <a:solidFill>
                  <a:srgbClr val="009999"/>
                </a:solidFill>
                <a:sym typeface="Wingdings" panose="05000000000000000000" pitchFamily="2" charset="2"/>
              </a:rPr>
              <a:t>= </a:t>
            </a:r>
            <a:r>
              <a:rPr lang="en-US" sz="1400" b="1" i="1">
                <a:solidFill>
                  <a:srgbClr val="009999"/>
                </a:solidFill>
                <a:sym typeface="Wingdings" panose="05000000000000000000" pitchFamily="2" charset="2"/>
              </a:rPr>
              <a:t>C</a:t>
            </a:r>
            <a:r>
              <a:rPr lang="en-US" sz="1400" i="1">
                <a:solidFill>
                  <a:srgbClr val="009999"/>
                </a:solidFill>
                <a:sym typeface="Wingdings" panose="05000000000000000000" pitchFamily="2" charset="2"/>
              </a:rPr>
              <a:t>onstructed </a:t>
            </a:r>
            <a:r>
              <a:rPr lang="en-US" sz="1400" b="1" i="1">
                <a:solidFill>
                  <a:srgbClr val="009999"/>
                </a:solidFill>
                <a:sym typeface="Wingdings" panose="05000000000000000000" pitchFamily="2" charset="2"/>
              </a:rPr>
              <a:t>R</a:t>
            </a:r>
            <a:r>
              <a:rPr lang="en-US" sz="1400" i="1">
                <a:solidFill>
                  <a:srgbClr val="009999"/>
                </a:solidFill>
                <a:sym typeface="Wingdings" panose="05000000000000000000" pitchFamily="2" charset="2"/>
              </a:rPr>
              <a:t>esponses</a:t>
            </a:r>
            <a:endParaRPr lang="en-US" sz="1400" i="1">
              <a:solidFill>
                <a:srgbClr val="009999"/>
              </a:solidFill>
            </a:endParaRPr>
          </a:p>
        </p:txBody>
      </p:sp>
      <p:sp>
        <p:nvSpPr>
          <p:cNvPr id="4" name="Slide Number Placeholder 3">
            <a:extLst>
              <a:ext uri="{FF2B5EF4-FFF2-40B4-BE49-F238E27FC236}">
                <a16:creationId xmlns:a16="http://schemas.microsoft.com/office/drawing/2014/main" id="{CEF89EA0-C118-4132-ADC7-309B6B715BA1}"/>
              </a:ext>
            </a:extLst>
          </p:cNvPr>
          <p:cNvSpPr>
            <a:spLocks noGrp="1"/>
          </p:cNvSpPr>
          <p:nvPr>
            <p:ph type="sldNum" sz="quarter" idx="12"/>
          </p:nvPr>
        </p:nvSpPr>
        <p:spPr/>
        <p:txBody>
          <a:bodyPr/>
          <a:lstStyle/>
          <a:p>
            <a:fld id="{38BC901B-B5E4-4A47-8F67-5F155DBF4CDE}" type="slidenum">
              <a:rPr lang="en-US" smtClean="0"/>
              <a:pPr/>
              <a:t>25</a:t>
            </a:fld>
            <a:endParaRPr lang="en-US"/>
          </a:p>
        </p:txBody>
      </p:sp>
    </p:spTree>
    <p:extLst>
      <p:ext uri="{BB962C8B-B14F-4D97-AF65-F5344CB8AC3E}">
        <p14:creationId xmlns:p14="http://schemas.microsoft.com/office/powerpoint/2010/main" val="41324815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89789-F4FF-497F-82DF-B44A11761D35}"/>
              </a:ext>
            </a:extLst>
          </p:cNvPr>
          <p:cNvSpPr>
            <a:spLocks noGrp="1"/>
          </p:cNvSpPr>
          <p:nvPr>
            <p:ph type="title"/>
          </p:nvPr>
        </p:nvSpPr>
        <p:spPr>
          <a:xfrm>
            <a:off x="289169" y="274638"/>
            <a:ext cx="10761785" cy="592870"/>
          </a:xfrm>
        </p:spPr>
        <p:txBody>
          <a:bodyPr/>
          <a:lstStyle/>
          <a:p>
            <a:r>
              <a:rPr lang="en-US" sz="2800"/>
              <a:t>3-8 Testing - </a:t>
            </a:r>
            <a:r>
              <a:rPr lang="en-US" sz="2800" b="1"/>
              <a:t>General information to keep in mind for Premier Scoring</a:t>
            </a:r>
          </a:p>
        </p:txBody>
      </p:sp>
      <p:sp>
        <p:nvSpPr>
          <p:cNvPr id="3" name="Content Placeholder 2">
            <a:extLst>
              <a:ext uri="{FF2B5EF4-FFF2-40B4-BE49-F238E27FC236}">
                <a16:creationId xmlns:a16="http://schemas.microsoft.com/office/drawing/2014/main" id="{E0D12620-1EBA-4C65-B0CE-6DC49A72CB38}"/>
              </a:ext>
            </a:extLst>
          </p:cNvPr>
          <p:cNvSpPr>
            <a:spLocks noGrp="1"/>
          </p:cNvSpPr>
          <p:nvPr>
            <p:ph idx="1"/>
          </p:nvPr>
        </p:nvSpPr>
        <p:spPr>
          <a:xfrm>
            <a:off x="609600" y="930031"/>
            <a:ext cx="10160000" cy="5470770"/>
          </a:xfrm>
        </p:spPr>
        <p:txBody>
          <a:bodyPr>
            <a:normAutofit lnSpcReduction="10000"/>
          </a:bodyPr>
          <a:lstStyle/>
          <a:p>
            <a:r>
              <a:rPr lang="en-US"/>
              <a:t>Follow Premier instructions/directions for packing test booklets for Online &amp; Paper Premier scoring services.</a:t>
            </a:r>
          </a:p>
          <a:p>
            <a:pPr lvl="1">
              <a:buClr>
                <a:srgbClr val="C00000"/>
              </a:buClr>
              <a:buFont typeface="Courier New" panose="02070309020205020404" pitchFamily="49" charset="0"/>
              <a:buChar char="o"/>
            </a:pPr>
            <a:endParaRPr lang="en-US" sz="800"/>
          </a:p>
          <a:p>
            <a:pPr lvl="1">
              <a:buClr>
                <a:srgbClr val="C00000"/>
              </a:buClr>
              <a:buFont typeface="Courier New" panose="02070309020205020404" pitchFamily="49" charset="0"/>
              <a:buChar char="o"/>
            </a:pPr>
            <a:r>
              <a:rPr lang="en-US"/>
              <a:t>When do you send the student’s answer sheets to Premier with the booklet being scored?  Answer:  ONLY when using the </a:t>
            </a:r>
            <a:r>
              <a:rPr lang="en-US" b="1">
                <a:solidFill>
                  <a:srgbClr val="2109AF"/>
                </a:solidFill>
              </a:rPr>
              <a:t>paper</a:t>
            </a:r>
            <a:r>
              <a:rPr lang="en-US"/>
              <a:t> </a:t>
            </a:r>
            <a:r>
              <a:rPr lang="en-US" b="1">
                <a:solidFill>
                  <a:srgbClr val="2109AF"/>
                </a:solidFill>
              </a:rPr>
              <a:t>scoring</a:t>
            </a:r>
            <a:r>
              <a:rPr lang="en-US"/>
              <a:t> service.  </a:t>
            </a:r>
          </a:p>
          <a:p>
            <a:pPr lvl="1">
              <a:buClr>
                <a:srgbClr val="C00000"/>
              </a:buClr>
              <a:buFont typeface="Courier New" panose="02070309020205020404" pitchFamily="49" charset="0"/>
              <a:buChar char="o"/>
            </a:pPr>
            <a:endParaRPr lang="en-US"/>
          </a:p>
          <a:p>
            <a:pPr lvl="1">
              <a:buClr>
                <a:srgbClr val="C00000"/>
              </a:buClr>
              <a:buFont typeface="Courier New" panose="02070309020205020404" pitchFamily="49" charset="0"/>
              <a:buChar char="o"/>
            </a:pPr>
            <a:r>
              <a:rPr lang="en-US"/>
              <a:t>Do NOT put answer sheets inside test booklets being scored by Premier using </a:t>
            </a:r>
            <a:r>
              <a:rPr lang="en-US" b="1">
                <a:solidFill>
                  <a:srgbClr val="2109AF"/>
                </a:solidFill>
              </a:rPr>
              <a:t>online scoring.</a:t>
            </a:r>
          </a:p>
          <a:p>
            <a:pPr lvl="1">
              <a:buClr>
                <a:srgbClr val="C00000"/>
              </a:buClr>
              <a:buFont typeface="Courier New" panose="02070309020205020404" pitchFamily="49" charset="0"/>
              <a:buChar char="o"/>
            </a:pPr>
            <a:endParaRPr lang="en-US"/>
          </a:p>
          <a:p>
            <a:pPr lvl="1">
              <a:buClr>
                <a:srgbClr val="C00000"/>
              </a:buClr>
              <a:buFont typeface="Courier New" panose="02070309020205020404" pitchFamily="49" charset="0"/>
              <a:buChar char="o"/>
            </a:pPr>
            <a:r>
              <a:rPr lang="en-US"/>
              <a:t>Premier </a:t>
            </a:r>
            <a:r>
              <a:rPr lang="en-US" b="1">
                <a:solidFill>
                  <a:srgbClr val="2109AF"/>
                </a:solidFill>
              </a:rPr>
              <a:t>online scoring </a:t>
            </a:r>
            <a:r>
              <a:rPr lang="en-US" b="1"/>
              <a:t>answer sheets </a:t>
            </a:r>
            <a:r>
              <a:rPr lang="en-US"/>
              <a:t>should be packed up separately </a:t>
            </a:r>
            <a:r>
              <a:rPr lang="en-US" b="1"/>
              <a:t>following MAARS Packing directions</a:t>
            </a:r>
            <a:r>
              <a:rPr lang="en-US"/>
              <a:t>.</a:t>
            </a:r>
          </a:p>
          <a:p>
            <a:pPr lvl="1">
              <a:buClr>
                <a:srgbClr val="C00000"/>
              </a:buClr>
              <a:buFont typeface="Courier New" panose="02070309020205020404" pitchFamily="49" charset="0"/>
              <a:buChar char="o"/>
            </a:pPr>
            <a:endParaRPr lang="en-US"/>
          </a:p>
          <a:p>
            <a:pPr lvl="1">
              <a:buClr>
                <a:srgbClr val="C00000"/>
              </a:buClr>
              <a:buFont typeface="Courier New" panose="02070309020205020404" pitchFamily="49" charset="0"/>
              <a:buChar char="o"/>
            </a:pPr>
            <a:r>
              <a:rPr lang="en-US" b="1"/>
              <a:t>Side Note</a:t>
            </a:r>
            <a:r>
              <a:rPr lang="en-US"/>
              <a:t>:  If </a:t>
            </a:r>
            <a:r>
              <a:rPr lang="en-US" b="1"/>
              <a:t>using any other scoring vender</a:t>
            </a:r>
            <a:r>
              <a:rPr lang="en-US"/>
              <a:t>, your school should carefully follow </a:t>
            </a:r>
            <a:r>
              <a:rPr lang="en-US" b="1"/>
              <a:t>that vendor’s</a:t>
            </a:r>
            <a:r>
              <a:rPr lang="en-US"/>
              <a:t> instructions/directions, </a:t>
            </a:r>
            <a:r>
              <a:rPr lang="en-US" b="1"/>
              <a:t>NOT</a:t>
            </a:r>
            <a:r>
              <a:rPr lang="en-US"/>
              <a:t> Premier’s directions.</a:t>
            </a:r>
          </a:p>
          <a:p>
            <a:pPr marL="411480" lvl="1" indent="0">
              <a:buClr>
                <a:srgbClr val="C00000"/>
              </a:buClr>
              <a:buNone/>
            </a:pPr>
            <a:endParaRPr lang="en-US"/>
          </a:p>
          <a:p>
            <a:pPr lvl="1">
              <a:buClr>
                <a:srgbClr val="C00000"/>
              </a:buClr>
              <a:buFont typeface="Courier New" panose="02070309020205020404" pitchFamily="49" charset="0"/>
              <a:buChar char="o"/>
            </a:pPr>
            <a:r>
              <a:rPr lang="en-US"/>
              <a:t>It is the responsibility of each school/district to make sure answer sheets are returned to MAARS by deadline for processing.</a:t>
            </a:r>
          </a:p>
          <a:p>
            <a:endParaRPr lang="en-US"/>
          </a:p>
        </p:txBody>
      </p:sp>
      <p:sp>
        <p:nvSpPr>
          <p:cNvPr id="4" name="Slide Number Placeholder 3">
            <a:extLst>
              <a:ext uri="{FF2B5EF4-FFF2-40B4-BE49-F238E27FC236}">
                <a16:creationId xmlns:a16="http://schemas.microsoft.com/office/drawing/2014/main" id="{CEF89EA0-C118-4132-ADC7-309B6B715BA1}"/>
              </a:ext>
            </a:extLst>
          </p:cNvPr>
          <p:cNvSpPr>
            <a:spLocks noGrp="1"/>
          </p:cNvSpPr>
          <p:nvPr>
            <p:ph type="sldNum" sz="quarter" idx="12"/>
          </p:nvPr>
        </p:nvSpPr>
        <p:spPr/>
        <p:txBody>
          <a:bodyPr/>
          <a:lstStyle/>
          <a:p>
            <a:fld id="{38BC901B-B5E4-4A47-8F67-5F155DBF4CDE}" type="slidenum">
              <a:rPr lang="en-US" smtClean="0"/>
              <a:pPr/>
              <a:t>26</a:t>
            </a:fld>
            <a:endParaRPr lang="en-US"/>
          </a:p>
        </p:txBody>
      </p:sp>
    </p:spTree>
    <p:extLst>
      <p:ext uri="{BB962C8B-B14F-4D97-AF65-F5344CB8AC3E}">
        <p14:creationId xmlns:p14="http://schemas.microsoft.com/office/powerpoint/2010/main" val="31127720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68EED-0A0A-4F65-9D40-E0BB2021BACA}"/>
              </a:ext>
            </a:extLst>
          </p:cNvPr>
          <p:cNvSpPr>
            <a:spLocks noGrp="1"/>
          </p:cNvSpPr>
          <p:nvPr>
            <p:ph type="title"/>
          </p:nvPr>
        </p:nvSpPr>
        <p:spPr>
          <a:xfrm>
            <a:off x="609600" y="274638"/>
            <a:ext cx="10160000" cy="678839"/>
          </a:xfrm>
        </p:spPr>
        <p:txBody>
          <a:bodyPr/>
          <a:lstStyle/>
          <a:p>
            <a:pPr algn="ctr"/>
            <a:r>
              <a:rPr lang="en-US" sz="3200"/>
              <a:t>3-8 Testing – </a:t>
            </a:r>
            <a:r>
              <a:rPr lang="en-US" sz="3200" b="1"/>
              <a:t>Your CBT Resources</a:t>
            </a:r>
          </a:p>
        </p:txBody>
      </p:sp>
      <p:sp>
        <p:nvSpPr>
          <p:cNvPr id="3" name="Content Placeholder 2">
            <a:extLst>
              <a:ext uri="{FF2B5EF4-FFF2-40B4-BE49-F238E27FC236}">
                <a16:creationId xmlns:a16="http://schemas.microsoft.com/office/drawing/2014/main" id="{D62D7712-30BC-4780-951F-BAC095CE9764}"/>
              </a:ext>
            </a:extLst>
          </p:cNvPr>
          <p:cNvSpPr>
            <a:spLocks noGrp="1"/>
          </p:cNvSpPr>
          <p:nvPr>
            <p:ph idx="1"/>
          </p:nvPr>
        </p:nvSpPr>
        <p:spPr>
          <a:xfrm>
            <a:off x="609600" y="1078523"/>
            <a:ext cx="10160000" cy="5322277"/>
          </a:xfrm>
        </p:spPr>
        <p:txBody>
          <a:bodyPr/>
          <a:lstStyle/>
          <a:p>
            <a:endParaRPr lang="en-US"/>
          </a:p>
          <a:p>
            <a:r>
              <a:rPr lang="en-US"/>
              <a:t>Weekly Digest – Emailed every Friday by MAARS</a:t>
            </a:r>
          </a:p>
          <a:p>
            <a:endParaRPr lang="en-US"/>
          </a:p>
          <a:p>
            <a:r>
              <a:rPr lang="en-US"/>
              <a:t>CBTsupport Webpage – </a:t>
            </a:r>
            <a:r>
              <a:rPr lang="en-US">
                <a:solidFill>
                  <a:srgbClr val="0070C0"/>
                </a:solidFill>
                <a:hlinkClick r:id="rId2">
                  <a:extLst>
                    <a:ext uri="{A12FA001-AC4F-418D-AE19-62706E023703}">
                      <ahyp:hlinkClr xmlns:ahyp="http://schemas.microsoft.com/office/drawing/2018/hyperlinkcolor" val="tx"/>
                    </a:ext>
                  </a:extLst>
                </a:hlinkClick>
              </a:rPr>
              <a:t>https://cbtsupport.nysed.gov/</a:t>
            </a:r>
            <a:r>
              <a:rPr lang="en-US"/>
              <a:t>                            </a:t>
            </a:r>
          </a:p>
          <a:p>
            <a:endParaRPr lang="en-US"/>
          </a:p>
          <a:p>
            <a:r>
              <a:rPr lang="en-US"/>
              <a:t>School Administrators Manual (SAMs) …	</a:t>
            </a:r>
          </a:p>
          <a:p>
            <a:pPr marL="114300" indent="0" algn="ctr">
              <a:buNone/>
            </a:pPr>
            <a:r>
              <a:rPr lang="en-US">
                <a:solidFill>
                  <a:srgbClr val="0070C0"/>
                </a:solidFill>
                <a:hlinkClick r:id="rId3">
                  <a:extLst>
                    <a:ext uri="{A12FA001-AC4F-418D-AE19-62706E023703}">
                      <ahyp:hlinkClr xmlns:ahyp="http://schemas.microsoft.com/office/drawing/2018/hyperlinkcolor" val="tx"/>
                    </a:ext>
                  </a:extLst>
                </a:hlinkClick>
              </a:rPr>
              <a:t>http://www.nysed.gov/state-assessment/grades-3-8-ela-and-math-test-manuals</a:t>
            </a:r>
            <a:endParaRPr lang="en-US">
              <a:solidFill>
                <a:srgbClr val="0070C0"/>
              </a:solidFill>
            </a:endParaRPr>
          </a:p>
          <a:p>
            <a:pPr marL="114300" indent="0">
              <a:buNone/>
            </a:pPr>
            <a:endParaRPr lang="en-US">
              <a:solidFill>
                <a:srgbClr val="0070C0"/>
              </a:solidFill>
            </a:endParaRPr>
          </a:p>
          <a:p>
            <a:r>
              <a:rPr lang="en-US"/>
              <a:t>MAARS – Mari-Ellen Maloney 349-9025 (mmaloney@bocesmaars.org)  </a:t>
            </a:r>
          </a:p>
          <a:p>
            <a:endParaRPr lang="en-US"/>
          </a:p>
        </p:txBody>
      </p:sp>
      <p:sp>
        <p:nvSpPr>
          <p:cNvPr id="4" name="Slide Number Placeholder 3">
            <a:extLst>
              <a:ext uri="{FF2B5EF4-FFF2-40B4-BE49-F238E27FC236}">
                <a16:creationId xmlns:a16="http://schemas.microsoft.com/office/drawing/2014/main" id="{3B6D67F9-B450-475F-94AB-50BEAC84A2BF}"/>
              </a:ext>
            </a:extLst>
          </p:cNvPr>
          <p:cNvSpPr>
            <a:spLocks noGrp="1"/>
          </p:cNvSpPr>
          <p:nvPr>
            <p:ph type="sldNum" sz="quarter" idx="12"/>
          </p:nvPr>
        </p:nvSpPr>
        <p:spPr/>
        <p:txBody>
          <a:bodyPr/>
          <a:lstStyle/>
          <a:p>
            <a:fld id="{38BC901B-B5E4-4A47-8F67-5F155DBF4CDE}" type="slidenum">
              <a:rPr lang="en-US" smtClean="0"/>
              <a:pPr/>
              <a:t>27</a:t>
            </a:fld>
            <a:endParaRPr lang="en-US"/>
          </a:p>
        </p:txBody>
      </p:sp>
    </p:spTree>
    <p:extLst>
      <p:ext uri="{BB962C8B-B14F-4D97-AF65-F5344CB8AC3E}">
        <p14:creationId xmlns:p14="http://schemas.microsoft.com/office/powerpoint/2010/main" val="37039722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DB869-30B8-4CE1-824C-9F498685FD4E}"/>
              </a:ext>
            </a:extLst>
          </p:cNvPr>
          <p:cNvSpPr>
            <a:spLocks noGrp="1"/>
          </p:cNvSpPr>
          <p:nvPr>
            <p:ph type="title"/>
          </p:nvPr>
        </p:nvSpPr>
        <p:spPr>
          <a:xfrm>
            <a:off x="609600" y="274638"/>
            <a:ext cx="10160000" cy="779721"/>
          </a:xfrm>
        </p:spPr>
        <p:txBody>
          <a:bodyPr/>
          <a:lstStyle/>
          <a:p>
            <a:pPr algn="ctr"/>
            <a:r>
              <a:rPr lang="en-US" sz="2800"/>
              <a:t>3-8 Testing – </a:t>
            </a:r>
            <a:r>
              <a:rPr lang="en-US" sz="2800" b="1"/>
              <a:t>Computer Based Testing (CBT): </a:t>
            </a:r>
            <a:br>
              <a:rPr lang="en-US" sz="2800" b="1"/>
            </a:br>
            <a:r>
              <a:rPr lang="en-US" sz="2000" b="1"/>
              <a:t>How to Set Yourself Up to Automatically Receive Updates and New Postings in CBTsupport</a:t>
            </a:r>
          </a:p>
        </p:txBody>
      </p:sp>
      <p:sp>
        <p:nvSpPr>
          <p:cNvPr id="3" name="Content Placeholder 2">
            <a:extLst>
              <a:ext uri="{FF2B5EF4-FFF2-40B4-BE49-F238E27FC236}">
                <a16:creationId xmlns:a16="http://schemas.microsoft.com/office/drawing/2014/main" id="{5CB8359B-DD9C-4D5C-A1A8-CBDD5638F699}"/>
              </a:ext>
            </a:extLst>
          </p:cNvPr>
          <p:cNvSpPr>
            <a:spLocks noGrp="1"/>
          </p:cNvSpPr>
          <p:nvPr>
            <p:ph idx="1"/>
          </p:nvPr>
        </p:nvSpPr>
        <p:spPr>
          <a:xfrm>
            <a:off x="157019" y="1133231"/>
            <a:ext cx="10926617" cy="5411063"/>
          </a:xfrm>
        </p:spPr>
        <p:txBody>
          <a:bodyPr>
            <a:normAutofit lnSpcReduction="10000"/>
          </a:bodyPr>
          <a:lstStyle/>
          <a:p>
            <a:endParaRPr lang="en-US"/>
          </a:p>
          <a:p>
            <a:r>
              <a:rPr lang="en-US"/>
              <a:t>On the CBTsupport website page </a:t>
            </a:r>
          </a:p>
          <a:p>
            <a:pPr marL="114300" indent="0">
              <a:buNone/>
            </a:pPr>
            <a:r>
              <a:rPr lang="en-US"/>
              <a:t>    (top right) click on [Sign in] button.</a:t>
            </a:r>
          </a:p>
          <a:p>
            <a:pPr marL="114300" indent="0">
              <a:buNone/>
            </a:pPr>
            <a:endParaRPr lang="en-US"/>
          </a:p>
          <a:p>
            <a:r>
              <a:rPr lang="en-US"/>
              <a:t>Login if you have one.  If you do not have a login,</a:t>
            </a:r>
          </a:p>
          <a:p>
            <a:pPr marL="114300" indent="0">
              <a:buNone/>
            </a:pPr>
            <a:r>
              <a:rPr lang="en-US"/>
              <a:t>    click “Sign up” next to “New to Computer Based Testing” </a:t>
            </a:r>
          </a:p>
          <a:p>
            <a:pPr marL="114300" indent="0">
              <a:buNone/>
            </a:pPr>
            <a:r>
              <a:rPr lang="en-US"/>
              <a:t>    below the sign-in boxes.</a:t>
            </a:r>
          </a:p>
          <a:p>
            <a:pPr marL="114300" indent="0">
              <a:buNone/>
            </a:pPr>
            <a:r>
              <a:rPr lang="en-US"/>
              <a:t>		</a:t>
            </a:r>
          </a:p>
          <a:p>
            <a:pPr marL="114300" indent="0">
              <a:buNone/>
            </a:pPr>
            <a:endParaRPr lang="en-US"/>
          </a:p>
          <a:p>
            <a:pPr marL="114300" indent="0">
              <a:buNone/>
            </a:pPr>
            <a:endParaRPr lang="en-US"/>
          </a:p>
          <a:p>
            <a:r>
              <a:rPr lang="en-US" b="1"/>
              <a:t>For each topic section</a:t>
            </a:r>
            <a:r>
              <a:rPr lang="en-US"/>
              <a:t>, click on the title (ex:  Announcements… etc.) </a:t>
            </a:r>
          </a:p>
          <a:p>
            <a:r>
              <a:rPr lang="en-US"/>
              <a:t>Click on the down arrow next to “Follow”, then click on “New articles and comments”</a:t>
            </a:r>
          </a:p>
          <a:p>
            <a:r>
              <a:rPr lang="en-US"/>
              <a:t>This will set you up so that you will receive notifications on any new articles posted or comments.</a:t>
            </a:r>
          </a:p>
          <a:p>
            <a:endParaRPr lang="en-US"/>
          </a:p>
        </p:txBody>
      </p:sp>
      <p:sp>
        <p:nvSpPr>
          <p:cNvPr id="4" name="Slide Number Placeholder 3">
            <a:extLst>
              <a:ext uri="{FF2B5EF4-FFF2-40B4-BE49-F238E27FC236}">
                <a16:creationId xmlns:a16="http://schemas.microsoft.com/office/drawing/2014/main" id="{3853020C-B789-491F-A19E-7EBD0A47BE51}"/>
              </a:ext>
            </a:extLst>
          </p:cNvPr>
          <p:cNvSpPr>
            <a:spLocks noGrp="1"/>
          </p:cNvSpPr>
          <p:nvPr>
            <p:ph type="sldNum" sz="quarter" idx="12"/>
          </p:nvPr>
        </p:nvSpPr>
        <p:spPr/>
        <p:txBody>
          <a:bodyPr/>
          <a:lstStyle/>
          <a:p>
            <a:fld id="{38BC901B-B5E4-4A47-8F67-5F155DBF4CDE}" type="slidenum">
              <a:rPr lang="en-US" smtClean="0"/>
              <a:pPr/>
              <a:t>28</a:t>
            </a:fld>
            <a:endParaRPr lang="en-US"/>
          </a:p>
        </p:txBody>
      </p:sp>
      <p:pic>
        <p:nvPicPr>
          <p:cNvPr id="7" name="Picture 6">
            <a:extLst>
              <a:ext uri="{FF2B5EF4-FFF2-40B4-BE49-F238E27FC236}">
                <a16:creationId xmlns:a16="http://schemas.microsoft.com/office/drawing/2014/main" id="{3A909676-6A77-4689-BD8C-8041EACAC2C7}"/>
              </a:ext>
            </a:extLst>
          </p:cNvPr>
          <p:cNvPicPr>
            <a:picLocks noChangeAspect="1"/>
          </p:cNvPicPr>
          <p:nvPr/>
        </p:nvPicPr>
        <p:blipFill>
          <a:blip r:embed="rId2"/>
          <a:stretch>
            <a:fillRect/>
          </a:stretch>
        </p:blipFill>
        <p:spPr>
          <a:xfrm>
            <a:off x="7253113" y="1279567"/>
            <a:ext cx="3403389" cy="3188948"/>
          </a:xfrm>
          <a:prstGeom prst="rect">
            <a:avLst/>
          </a:prstGeom>
          <a:ln w="28575" cmpd="thinThick">
            <a:solidFill>
              <a:srgbClr val="2109AF"/>
            </a:solidFill>
          </a:ln>
          <a:effectLst>
            <a:outerShdw blurRad="114300" dist="50800" dir="5400000" algn="ctr" rotWithShape="0">
              <a:srgbClr val="81C9FF"/>
            </a:outerShdw>
          </a:effectLst>
          <a:scene3d>
            <a:camera prst="orthographicFront"/>
            <a:lightRig rig="threePt" dir="t">
              <a:rot lat="0" lon="0" rev="6600000"/>
            </a:lightRig>
          </a:scene3d>
          <a:sp3d prstMaterial="matte"/>
        </p:spPr>
      </p:pic>
    </p:spTree>
    <p:extLst>
      <p:ext uri="{BB962C8B-B14F-4D97-AF65-F5344CB8AC3E}">
        <p14:creationId xmlns:p14="http://schemas.microsoft.com/office/powerpoint/2010/main" val="40674228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12217-1546-416B-920C-D335E5D4CFEC}"/>
              </a:ext>
            </a:extLst>
          </p:cNvPr>
          <p:cNvSpPr>
            <a:spLocks noGrp="1"/>
          </p:cNvSpPr>
          <p:nvPr>
            <p:ph type="title"/>
          </p:nvPr>
        </p:nvSpPr>
        <p:spPr>
          <a:xfrm>
            <a:off x="609600" y="274638"/>
            <a:ext cx="10160000" cy="944562"/>
          </a:xfrm>
        </p:spPr>
        <p:txBody>
          <a:bodyPr/>
          <a:lstStyle/>
          <a:p>
            <a:pPr algn="ctr"/>
            <a:r>
              <a:rPr lang="en-US" sz="3200"/>
              <a:t>3-8 Testing – Simulation &amp; Operational CBT – </a:t>
            </a:r>
            <a:br>
              <a:rPr lang="en-US" sz="3200"/>
            </a:br>
            <a:r>
              <a:rPr lang="en-US" sz="2800" b="1"/>
              <a:t>Student Moves within Nextera Admin </a:t>
            </a:r>
          </a:p>
        </p:txBody>
      </p:sp>
      <p:sp>
        <p:nvSpPr>
          <p:cNvPr id="3" name="Content Placeholder 2">
            <a:extLst>
              <a:ext uri="{FF2B5EF4-FFF2-40B4-BE49-F238E27FC236}">
                <a16:creationId xmlns:a16="http://schemas.microsoft.com/office/drawing/2014/main" id="{4F12EE11-9B66-4134-BA19-4167F5EC403E}"/>
              </a:ext>
            </a:extLst>
          </p:cNvPr>
          <p:cNvSpPr>
            <a:spLocks noGrp="1"/>
          </p:cNvSpPr>
          <p:nvPr>
            <p:ph idx="1"/>
          </p:nvPr>
        </p:nvSpPr>
        <p:spPr>
          <a:xfrm>
            <a:off x="609600" y="1625600"/>
            <a:ext cx="10160000" cy="4775200"/>
          </a:xfrm>
        </p:spPr>
        <p:txBody>
          <a:bodyPr/>
          <a:lstStyle/>
          <a:p>
            <a:r>
              <a:rPr lang="en-US"/>
              <a:t>District level coordinators (DTC) can move students from one building to another building within Nextera Admin.   However, they cannot move a student from another district or school outside their district.  </a:t>
            </a:r>
          </a:p>
          <a:p>
            <a:endParaRPr lang="en-US"/>
          </a:p>
          <a:p>
            <a:r>
              <a:rPr lang="en-US"/>
              <a:t>If you have a student that needs to be moved from outside your school/district to your school/district, contact Mari-Ellen Maloney.  (back-up Caroline Shaw) </a:t>
            </a:r>
          </a:p>
          <a:p>
            <a:endParaRPr lang="en-US"/>
          </a:p>
          <a:p>
            <a:r>
              <a:rPr lang="en-US"/>
              <a:t>When requesting a student move to us please include student name and NYSSIS ID.  </a:t>
            </a:r>
          </a:p>
          <a:p>
            <a:pPr lvl="1">
              <a:buClr>
                <a:srgbClr val="C00000"/>
              </a:buClr>
              <a:buFont typeface="Courier New" panose="02070309020205020404" pitchFamily="49" charset="0"/>
              <a:buChar char="o"/>
            </a:pPr>
            <a:r>
              <a:rPr lang="en-US"/>
              <a:t>The NYSSIS ID works better than the Local ID when searching for the student in Nextera.</a:t>
            </a:r>
          </a:p>
          <a:p>
            <a:pPr lvl="1">
              <a:buClr>
                <a:srgbClr val="C00000"/>
              </a:buClr>
              <a:buFont typeface="Courier New" panose="02070309020205020404" pitchFamily="49" charset="0"/>
              <a:buChar char="o"/>
            </a:pPr>
            <a:r>
              <a:rPr lang="en-US"/>
              <a:t>We will create a template for folks to securely post these requests.  Possible via Google Form?</a:t>
            </a:r>
          </a:p>
          <a:p>
            <a:endParaRPr lang="en-US"/>
          </a:p>
        </p:txBody>
      </p:sp>
      <p:sp>
        <p:nvSpPr>
          <p:cNvPr id="4" name="Slide Number Placeholder 3">
            <a:extLst>
              <a:ext uri="{FF2B5EF4-FFF2-40B4-BE49-F238E27FC236}">
                <a16:creationId xmlns:a16="http://schemas.microsoft.com/office/drawing/2014/main" id="{B5ADC957-5492-42C3-9100-766857F1B084}"/>
              </a:ext>
            </a:extLst>
          </p:cNvPr>
          <p:cNvSpPr>
            <a:spLocks noGrp="1"/>
          </p:cNvSpPr>
          <p:nvPr>
            <p:ph type="sldNum" sz="quarter" idx="12"/>
          </p:nvPr>
        </p:nvSpPr>
        <p:spPr/>
        <p:txBody>
          <a:bodyPr/>
          <a:lstStyle/>
          <a:p>
            <a:fld id="{38BC901B-B5E4-4A47-8F67-5F155DBF4CDE}" type="slidenum">
              <a:rPr lang="en-US" smtClean="0"/>
              <a:pPr/>
              <a:t>29</a:t>
            </a:fld>
            <a:endParaRPr lang="en-US"/>
          </a:p>
        </p:txBody>
      </p:sp>
    </p:spTree>
    <p:extLst>
      <p:ext uri="{BB962C8B-B14F-4D97-AF65-F5344CB8AC3E}">
        <p14:creationId xmlns:p14="http://schemas.microsoft.com/office/powerpoint/2010/main" val="16151388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905000" y="2667000"/>
            <a:ext cx="7620000" cy="1143000"/>
          </a:xfrm>
        </p:spPr>
        <p:txBody>
          <a:bodyPr/>
          <a:lstStyle/>
          <a:p>
            <a:pPr algn="ctr"/>
            <a:r>
              <a:rPr lang="en-US"/>
              <a:t>State Reporting</a:t>
            </a:r>
          </a:p>
        </p:txBody>
      </p:sp>
      <p:sp>
        <p:nvSpPr>
          <p:cNvPr id="4" name="Slide Number Placeholder 3"/>
          <p:cNvSpPr>
            <a:spLocks noGrp="1"/>
          </p:cNvSpPr>
          <p:nvPr>
            <p:ph type="sldNum" sz="quarter" idx="12"/>
          </p:nvPr>
        </p:nvSpPr>
        <p:spPr/>
        <p:txBody>
          <a:bodyPr/>
          <a:lstStyle/>
          <a:p>
            <a:fld id="{38BC901B-B5E4-4A47-8F67-5F155DBF4CDE}" type="slidenum">
              <a:rPr lang="en-US" smtClean="0"/>
              <a:pPr/>
              <a:t>3</a:t>
            </a:fld>
            <a:endParaRPr lang="en-US"/>
          </a:p>
        </p:txBody>
      </p:sp>
    </p:spTree>
    <p:extLst>
      <p:ext uri="{BB962C8B-B14F-4D97-AF65-F5344CB8AC3E}">
        <p14:creationId xmlns:p14="http://schemas.microsoft.com/office/powerpoint/2010/main" val="16120744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04BC6-2554-447E-A77E-6579CB5BF14C}"/>
              </a:ext>
            </a:extLst>
          </p:cNvPr>
          <p:cNvSpPr>
            <a:spLocks noGrp="1"/>
          </p:cNvSpPr>
          <p:nvPr>
            <p:ph type="title"/>
          </p:nvPr>
        </p:nvSpPr>
        <p:spPr>
          <a:xfrm>
            <a:off x="147782" y="166256"/>
            <a:ext cx="10935854" cy="877453"/>
          </a:xfrm>
        </p:spPr>
        <p:txBody>
          <a:bodyPr/>
          <a:lstStyle/>
          <a:p>
            <a:pPr algn="ctr"/>
            <a:r>
              <a:rPr lang="en-US" sz="2800"/>
              <a:t>3-8 Testing – Operational CBT -</a:t>
            </a:r>
            <a:br>
              <a:rPr lang="en-US" sz="2800"/>
            </a:br>
            <a:r>
              <a:rPr lang="en-US" sz="2800" b="1"/>
              <a:t>The Importance of Accurate Tested/Not Tested Codes in Nextera Admin </a:t>
            </a:r>
          </a:p>
        </p:txBody>
      </p:sp>
      <p:sp>
        <p:nvSpPr>
          <p:cNvPr id="3" name="Content Placeholder 2">
            <a:extLst>
              <a:ext uri="{FF2B5EF4-FFF2-40B4-BE49-F238E27FC236}">
                <a16:creationId xmlns:a16="http://schemas.microsoft.com/office/drawing/2014/main" id="{78BD517D-B38F-46DC-A43C-34582660304D}"/>
              </a:ext>
            </a:extLst>
          </p:cNvPr>
          <p:cNvSpPr>
            <a:spLocks noGrp="1"/>
          </p:cNvSpPr>
          <p:nvPr>
            <p:ph idx="1"/>
          </p:nvPr>
        </p:nvSpPr>
        <p:spPr>
          <a:xfrm>
            <a:off x="609600" y="1117600"/>
            <a:ext cx="10160000" cy="5440217"/>
          </a:xfrm>
        </p:spPr>
        <p:txBody>
          <a:bodyPr>
            <a:normAutofit/>
          </a:bodyPr>
          <a:lstStyle/>
          <a:p>
            <a:pPr marL="114300" indent="0">
              <a:buNone/>
            </a:pPr>
            <a:r>
              <a:rPr lang="en-US" sz="2800" b="1">
                <a:solidFill>
                  <a:srgbClr val="2109AF"/>
                </a:solidFill>
              </a:rPr>
              <a:t>Make sure schools …</a:t>
            </a:r>
          </a:p>
          <a:p>
            <a:endParaRPr lang="en-US" sz="1200"/>
          </a:p>
          <a:p>
            <a:r>
              <a:rPr lang="en-US"/>
              <a:t>review all tested/not tested codes entered in Nextera Admin for accuracy.</a:t>
            </a:r>
          </a:p>
          <a:p>
            <a:endParaRPr lang="en-US" sz="2000"/>
          </a:p>
          <a:p>
            <a:r>
              <a:rPr lang="en-US"/>
              <a:t>Remove session absent when they have completed that session of the test.</a:t>
            </a:r>
          </a:p>
          <a:p>
            <a:endParaRPr lang="en-US" sz="2000"/>
          </a:p>
          <a:p>
            <a:r>
              <a:rPr lang="en-US"/>
              <a:t>Students that have an RNT of absent and have answers on their tests may not get a final score.</a:t>
            </a:r>
          </a:p>
          <a:p>
            <a:endParaRPr lang="en-US" sz="2000"/>
          </a:p>
          <a:p>
            <a:r>
              <a:rPr lang="en-US"/>
              <a:t>The </a:t>
            </a:r>
            <a:r>
              <a:rPr lang="en-US" b="1">
                <a:solidFill>
                  <a:srgbClr val="2109AF"/>
                </a:solidFill>
              </a:rPr>
              <a:t>Testing Status Details </a:t>
            </a:r>
            <a:r>
              <a:rPr lang="en-US"/>
              <a:t>should be exported, from Nextera, for review on the last day of testing.</a:t>
            </a:r>
          </a:p>
          <a:p>
            <a:pPr lvl="1">
              <a:buClr>
                <a:srgbClr val="C00000"/>
              </a:buClr>
              <a:buFont typeface="Courier New" panose="02070309020205020404" pitchFamily="49" charset="0"/>
              <a:buChar char="o"/>
            </a:pPr>
            <a:r>
              <a:rPr lang="en-US" b="1">
                <a:solidFill>
                  <a:srgbClr val="2109AF"/>
                </a:solidFill>
              </a:rPr>
              <a:t>CBTsupport Good Article and PPT</a:t>
            </a:r>
            <a:r>
              <a:rPr lang="en-US"/>
              <a:t>:  </a:t>
            </a:r>
            <a:r>
              <a:rPr lang="en-US" sz="1800" u="sng">
                <a:solidFill>
                  <a:srgbClr val="0070C0"/>
                </a:solidFill>
                <a:effectLst/>
                <a:latin typeface="Calibri" panose="020F0502020204030204" pitchFamily="34" charset="0"/>
                <a:ea typeface="Tahoma" panose="020B0604030504040204" pitchFamily="34" charset="0"/>
                <a:cs typeface="Tahoma" panose="020B0604030504040204" pitchFamily="34" charset="0"/>
                <a:hlinkClick r:id="rId2">
                  <a:extLst>
                    <a:ext uri="{A12FA001-AC4F-418D-AE19-62706E023703}">
                      <ahyp:hlinkClr xmlns:ahyp="http://schemas.microsoft.com/office/drawing/2018/hyperlinkcolor" val="tx"/>
                    </a:ext>
                  </a:extLst>
                </a:hlinkClick>
              </a:rPr>
              <a:t>Documentation: How to Set Not Tested Codes</a:t>
            </a:r>
            <a:endParaRPr lang="en-US">
              <a:solidFill>
                <a:srgbClr val="0070C0"/>
              </a:solidFill>
            </a:endParaRPr>
          </a:p>
          <a:p>
            <a:pPr lvl="1">
              <a:buClr>
                <a:srgbClr val="C00000"/>
              </a:buClr>
              <a:buFont typeface="Courier New" panose="02070309020205020404" pitchFamily="49" charset="0"/>
              <a:buChar char="o"/>
            </a:pPr>
            <a:r>
              <a:rPr lang="en-US"/>
              <a:t>There is a Power Point “</a:t>
            </a:r>
            <a:r>
              <a:rPr lang="en-US">
                <a:solidFill>
                  <a:srgbClr val="2109AF"/>
                </a:solidFill>
              </a:rPr>
              <a:t>Not Tested Codes 2020.pdf</a:t>
            </a:r>
            <a:r>
              <a:rPr lang="en-US"/>
              <a:t>” listed at the bottom of the above CBTsupport article that will help you run and export the </a:t>
            </a:r>
            <a:r>
              <a:rPr lang="en-US" b="1">
                <a:solidFill>
                  <a:srgbClr val="2109AF"/>
                </a:solidFill>
              </a:rPr>
              <a:t>Test Status Detail report</a:t>
            </a:r>
          </a:p>
          <a:p>
            <a:endParaRPr lang="en-US"/>
          </a:p>
        </p:txBody>
      </p:sp>
      <p:sp>
        <p:nvSpPr>
          <p:cNvPr id="4" name="Slide Number Placeholder 3">
            <a:extLst>
              <a:ext uri="{FF2B5EF4-FFF2-40B4-BE49-F238E27FC236}">
                <a16:creationId xmlns:a16="http://schemas.microsoft.com/office/drawing/2014/main" id="{94C2BF56-3F29-4665-BEDD-83762E065CD7}"/>
              </a:ext>
            </a:extLst>
          </p:cNvPr>
          <p:cNvSpPr>
            <a:spLocks noGrp="1"/>
          </p:cNvSpPr>
          <p:nvPr>
            <p:ph type="sldNum" sz="quarter" idx="12"/>
          </p:nvPr>
        </p:nvSpPr>
        <p:spPr/>
        <p:txBody>
          <a:bodyPr/>
          <a:lstStyle/>
          <a:p>
            <a:fld id="{38BC901B-B5E4-4A47-8F67-5F155DBF4CDE}" type="slidenum">
              <a:rPr lang="en-US" smtClean="0"/>
              <a:pPr/>
              <a:t>30</a:t>
            </a:fld>
            <a:endParaRPr lang="en-US"/>
          </a:p>
        </p:txBody>
      </p:sp>
    </p:spTree>
    <p:extLst>
      <p:ext uri="{BB962C8B-B14F-4D97-AF65-F5344CB8AC3E}">
        <p14:creationId xmlns:p14="http://schemas.microsoft.com/office/powerpoint/2010/main" val="17982764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9D27D-DA08-44F8-82DC-0FE4634D6865}"/>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669B27A6-6CE7-4552-9231-1940D8DF1143}"/>
              </a:ext>
            </a:extLst>
          </p:cNvPr>
          <p:cNvPicPr>
            <a:picLocks noGrp="1" noChangeAspect="1"/>
          </p:cNvPicPr>
          <p:nvPr>
            <p:ph idx="1"/>
          </p:nvPr>
        </p:nvPicPr>
        <p:blipFill>
          <a:blip r:embed="rId2"/>
          <a:stretch>
            <a:fillRect/>
          </a:stretch>
        </p:blipFill>
        <p:spPr>
          <a:xfrm>
            <a:off x="2898385" y="2642998"/>
            <a:ext cx="5582429" cy="2715004"/>
          </a:xfrm>
        </p:spPr>
      </p:pic>
      <p:sp>
        <p:nvSpPr>
          <p:cNvPr id="4" name="Slide Number Placeholder 3">
            <a:extLst>
              <a:ext uri="{FF2B5EF4-FFF2-40B4-BE49-F238E27FC236}">
                <a16:creationId xmlns:a16="http://schemas.microsoft.com/office/drawing/2014/main" id="{8540D892-47E1-49E3-8027-097647B9C22A}"/>
              </a:ext>
            </a:extLst>
          </p:cNvPr>
          <p:cNvSpPr>
            <a:spLocks noGrp="1"/>
          </p:cNvSpPr>
          <p:nvPr>
            <p:ph type="sldNum" sz="quarter" idx="12"/>
          </p:nvPr>
        </p:nvSpPr>
        <p:spPr/>
        <p:txBody>
          <a:bodyPr/>
          <a:lstStyle/>
          <a:p>
            <a:fld id="{38BC901B-B5E4-4A47-8F67-5F155DBF4CDE}" type="slidenum">
              <a:rPr lang="en-US" smtClean="0"/>
              <a:pPr/>
              <a:t>31</a:t>
            </a:fld>
            <a:endParaRPr lang="en-US"/>
          </a:p>
        </p:txBody>
      </p:sp>
    </p:spTree>
    <p:extLst>
      <p:ext uri="{BB962C8B-B14F-4D97-AF65-F5344CB8AC3E}">
        <p14:creationId xmlns:p14="http://schemas.microsoft.com/office/powerpoint/2010/main" val="12516594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E6D78-2728-478F-ADA6-DB489A1FC2EA}"/>
              </a:ext>
            </a:extLst>
          </p:cNvPr>
          <p:cNvSpPr>
            <a:spLocks noGrp="1"/>
          </p:cNvSpPr>
          <p:nvPr>
            <p:ph type="title"/>
          </p:nvPr>
        </p:nvSpPr>
        <p:spPr/>
        <p:txBody>
          <a:bodyPr/>
          <a:lstStyle/>
          <a:p>
            <a:r>
              <a:rPr lang="en-US"/>
              <a:t>JANUARY 2022 REGENTS</a:t>
            </a:r>
          </a:p>
        </p:txBody>
      </p:sp>
      <p:sp>
        <p:nvSpPr>
          <p:cNvPr id="3" name="Content Placeholder 2">
            <a:extLst>
              <a:ext uri="{FF2B5EF4-FFF2-40B4-BE49-F238E27FC236}">
                <a16:creationId xmlns:a16="http://schemas.microsoft.com/office/drawing/2014/main" id="{80C03066-F20B-4BF9-9F1A-9AC6144409CE}"/>
              </a:ext>
            </a:extLst>
          </p:cNvPr>
          <p:cNvSpPr>
            <a:spLocks noGrp="1"/>
          </p:cNvSpPr>
          <p:nvPr>
            <p:ph idx="1"/>
          </p:nvPr>
        </p:nvSpPr>
        <p:spPr/>
        <p:txBody>
          <a:bodyPr>
            <a:normAutofit fontScale="92500" lnSpcReduction="10000"/>
          </a:bodyPr>
          <a:lstStyle/>
          <a:p>
            <a:pPr marL="64770" marR="0" indent="0">
              <a:lnSpc>
                <a:spcPct val="106000"/>
              </a:lnSpc>
              <a:spcBef>
                <a:spcPts val="0"/>
              </a:spcBef>
              <a:spcAft>
                <a:spcPts val="0"/>
              </a:spcAft>
              <a:buNone/>
            </a:pPr>
            <a:r>
              <a:rPr lang="en-US" sz="1600" u="sng">
                <a:ln>
                  <a:noFill/>
                </a:ln>
                <a:solidFill>
                  <a:srgbClr val="000000"/>
                </a:solidFill>
                <a:effectLst>
                  <a:outerShdw blurRad="38100" dist="19050" dir="2700000" algn="tl">
                    <a:schemeClr val="dk1">
                      <a:alpha val="40000"/>
                    </a:schemeClr>
                  </a:outerShdw>
                </a:effectLst>
                <a:uFill>
                  <a:solidFill>
                    <a:srgbClr val="000000"/>
                  </a:solidFill>
                </a:uFill>
                <a:latin typeface="Tahoma" panose="020B0604030504040204" pitchFamily="34" charset="0"/>
                <a:ea typeface="Times New Roman" panose="02020603050405020304" pitchFamily="18" charset="0"/>
                <a:cs typeface="Calibri" panose="020F0502020204030204" pitchFamily="34" charset="0"/>
              </a:rPr>
              <a:t>January 2022 Regents:</a:t>
            </a:r>
            <a:endParaRPr lang="en-US" sz="1000">
              <a:solidFill>
                <a:srgbClr val="000000"/>
              </a:solidFill>
              <a:effectLst/>
              <a:latin typeface="Tahoma" panose="020B0604030504040204" pitchFamily="34" charset="0"/>
              <a:ea typeface="Tahoma" panose="020B0604030504040204" pitchFamily="34" charset="0"/>
            </a:endParaRPr>
          </a:p>
          <a:p>
            <a:pPr marL="71120" marR="0" indent="-6350">
              <a:lnSpc>
                <a:spcPct val="106000"/>
              </a:lnSpc>
              <a:spcBef>
                <a:spcPts val="0"/>
              </a:spcBef>
              <a:spcAft>
                <a:spcPts val="0"/>
              </a:spcAft>
            </a:pPr>
            <a:endParaRPr lang="en-US" sz="1000">
              <a:solidFill>
                <a:srgbClr val="000000"/>
              </a:solidFill>
              <a:effectLst/>
              <a:latin typeface="Tahoma" panose="020B0604030504040204" pitchFamily="34" charset="0"/>
              <a:ea typeface="Tahoma" panose="020B0604030504040204" pitchFamily="34" charset="0"/>
            </a:endParaRPr>
          </a:p>
          <a:p>
            <a:pPr marL="64770" marR="0" indent="0">
              <a:lnSpc>
                <a:spcPct val="106000"/>
              </a:lnSpc>
              <a:spcBef>
                <a:spcPts val="0"/>
              </a:spcBef>
              <a:spcAft>
                <a:spcPts val="0"/>
              </a:spcAft>
              <a:buNone/>
            </a:pPr>
            <a:r>
              <a:rPr lang="en-US" sz="1600">
                <a:ln>
                  <a:noFill/>
                </a:ln>
                <a:solidFill>
                  <a:srgbClr val="000000"/>
                </a:solidFill>
                <a:effectLst>
                  <a:outerShdw blurRad="38100" dist="19050" dir="2700000" algn="tl">
                    <a:schemeClr val="dk1">
                      <a:alpha val="40000"/>
                    </a:schemeClr>
                  </a:outerShdw>
                </a:effectLst>
                <a:latin typeface="Tahoma" panose="020B0604030504040204" pitchFamily="34" charset="0"/>
                <a:ea typeface="Times New Roman" panose="02020603050405020304" pitchFamily="18" charset="0"/>
                <a:cs typeface="Calibri" panose="020F0502020204030204" pitchFamily="34" charset="0"/>
              </a:rPr>
              <a:t> </a:t>
            </a:r>
            <a:endParaRPr lang="en-US" sz="1000">
              <a:solidFill>
                <a:srgbClr val="000000"/>
              </a:solidFill>
              <a:effectLst/>
              <a:latin typeface="Tahoma" panose="020B0604030504040204" pitchFamily="34" charset="0"/>
              <a:ea typeface="Tahoma" panose="020B0604030504040204" pitchFamily="34" charset="0"/>
            </a:endParaRPr>
          </a:p>
          <a:p>
            <a:pPr marL="342900" marR="124460" lvl="0" indent="-342900">
              <a:lnSpc>
                <a:spcPct val="106000"/>
              </a:lnSpc>
              <a:spcBef>
                <a:spcPts val="0"/>
              </a:spcBef>
              <a:spcAft>
                <a:spcPts val="0"/>
              </a:spcAft>
              <a:buFont typeface="Wingdings" panose="05000000000000000000" pitchFamily="2" charset="2"/>
              <a:buChar char=""/>
            </a:pPr>
            <a:r>
              <a:rPr lang="en-US" sz="1600">
                <a:ln>
                  <a:noFill/>
                </a:ln>
                <a:solidFill>
                  <a:srgbClr val="000000"/>
                </a:solidFill>
                <a:effectLst>
                  <a:outerShdw blurRad="38100" dist="19050" dir="2700000" algn="tl">
                    <a:schemeClr val="dk1">
                      <a:alpha val="40000"/>
                    </a:schemeClr>
                  </a:outerShdw>
                </a:effectLst>
                <a:latin typeface="Tahoma" panose="020B0604030504040204" pitchFamily="34" charset="0"/>
                <a:ea typeface="Times New Roman" panose="02020603050405020304" pitchFamily="18" charset="0"/>
                <a:cs typeface="Calibri" panose="020F0502020204030204" pitchFamily="34" charset="0"/>
              </a:rPr>
              <a:t>Pertinent information (including the highlights below) have been updated in the MAARS website at </a:t>
            </a:r>
            <a:r>
              <a:rPr lang="en-US" sz="1600" u="sng">
                <a:ln>
                  <a:noFill/>
                </a:ln>
                <a:solidFill>
                  <a:srgbClr val="7030A0"/>
                </a:solidFill>
                <a:effectLst>
                  <a:outerShdw blurRad="38100" dist="19050" dir="2700000" algn="tl">
                    <a:schemeClr val="dk1">
                      <a:alpha val="40000"/>
                    </a:schemeClr>
                  </a:outerShdw>
                </a:effectLst>
                <a:latin typeface="Tahoma" panose="020B0604030504040204" pitchFamily="34" charset="0"/>
                <a:ea typeface="Tahoma" panose="020B0604030504040204" pitchFamily="34" charset="0"/>
                <a:hlinkClick r:id="rId2"/>
              </a:rPr>
              <a:t>January 2022 (monroe2boces.org)</a:t>
            </a:r>
            <a:r>
              <a:rPr lang="en-US" sz="1600">
                <a:ln>
                  <a:noFill/>
                </a:ln>
                <a:solidFill>
                  <a:srgbClr val="7030A0"/>
                </a:solidFill>
                <a:effectLst>
                  <a:outerShdw blurRad="38100" dist="19050" dir="2700000" algn="tl">
                    <a:schemeClr val="dk1">
                      <a:alpha val="40000"/>
                    </a:schemeClr>
                  </a:outerShdw>
                </a:effectLst>
                <a:latin typeface="Tahoma" panose="020B0604030504040204" pitchFamily="34" charset="0"/>
                <a:ea typeface="Tahoma" panose="020B0604030504040204" pitchFamily="34" charset="0"/>
              </a:rPr>
              <a:t>.</a:t>
            </a:r>
            <a:r>
              <a:rPr lang="en-US" sz="1600">
                <a:ln>
                  <a:noFill/>
                </a:ln>
                <a:solidFill>
                  <a:srgbClr val="7030A0"/>
                </a:solidFill>
                <a:effectLst>
                  <a:outerShdw blurRad="38100" dist="19050" dir="2700000" algn="tl">
                    <a:schemeClr val="dk1">
                      <a:alpha val="40000"/>
                    </a:schemeClr>
                  </a:outerShdw>
                </a:effectLst>
                <a:latin typeface="Tahoma" panose="020B0604030504040204" pitchFamily="34" charset="0"/>
                <a:ea typeface="Times New Roman" panose="02020603050405020304" pitchFamily="18" charset="0"/>
                <a:cs typeface="Calibri" panose="020F0502020204030204" pitchFamily="34" charset="0"/>
              </a:rPr>
              <a:t> </a:t>
            </a:r>
            <a:endParaRPr lang="en-US" sz="1000">
              <a:solidFill>
                <a:srgbClr val="000000"/>
              </a:solidFill>
              <a:effectLst/>
              <a:latin typeface="Tahoma" panose="020B0604030504040204" pitchFamily="34" charset="0"/>
              <a:ea typeface="Tahoma" panose="020B0604030504040204" pitchFamily="34" charset="0"/>
            </a:endParaRPr>
          </a:p>
          <a:p>
            <a:pPr marL="228600" marR="124460" indent="0">
              <a:lnSpc>
                <a:spcPct val="106000"/>
              </a:lnSpc>
              <a:spcBef>
                <a:spcPts val="0"/>
              </a:spcBef>
              <a:spcAft>
                <a:spcPts val="0"/>
              </a:spcAft>
              <a:buNone/>
            </a:pPr>
            <a:br>
              <a:rPr lang="en-US" sz="1600">
                <a:ln>
                  <a:noFill/>
                </a:ln>
                <a:solidFill>
                  <a:srgbClr val="000000"/>
                </a:solidFill>
                <a:effectLst>
                  <a:outerShdw blurRad="38100" dist="19050" dir="2700000" algn="tl">
                    <a:schemeClr val="dk1">
                      <a:alpha val="40000"/>
                    </a:schemeClr>
                  </a:outerShdw>
                </a:effectLst>
                <a:latin typeface="Tahoma" panose="020B0604030504040204" pitchFamily="34" charset="0"/>
                <a:ea typeface="Times New Roman" panose="02020603050405020304" pitchFamily="18" charset="0"/>
                <a:cs typeface="Calibri" panose="020F0502020204030204" pitchFamily="34" charset="0"/>
              </a:rPr>
            </a:br>
            <a:endParaRPr lang="en-US" sz="1000">
              <a:solidFill>
                <a:srgbClr val="000000"/>
              </a:solidFill>
              <a:effectLst/>
              <a:latin typeface="Tahoma" panose="020B0604030504040204" pitchFamily="34" charset="0"/>
              <a:ea typeface="Tahoma" panose="020B0604030504040204" pitchFamily="34" charset="0"/>
            </a:endParaRPr>
          </a:p>
          <a:p>
            <a:pPr marL="342900" marR="124460" lvl="0" indent="-342900">
              <a:lnSpc>
                <a:spcPct val="106000"/>
              </a:lnSpc>
              <a:spcBef>
                <a:spcPts val="0"/>
              </a:spcBef>
              <a:spcAft>
                <a:spcPts val="0"/>
              </a:spcAft>
              <a:buFont typeface="Wingdings" panose="05000000000000000000" pitchFamily="2" charset="2"/>
              <a:buChar char=""/>
            </a:pPr>
            <a:r>
              <a:rPr lang="en-US" sz="1600">
                <a:ln>
                  <a:noFill/>
                </a:ln>
                <a:solidFill>
                  <a:srgbClr val="000000"/>
                </a:solidFill>
                <a:effectLst>
                  <a:outerShdw blurRad="38100" dist="19050" dir="2700000" algn="tl">
                    <a:schemeClr val="dk1">
                      <a:alpha val="40000"/>
                    </a:schemeClr>
                  </a:outerShdw>
                </a:effectLst>
                <a:latin typeface="Tahoma" panose="020B0604030504040204" pitchFamily="34" charset="0"/>
                <a:ea typeface="Times New Roman" panose="02020603050405020304" pitchFamily="18" charset="0"/>
                <a:cs typeface="Calibri" panose="020F0502020204030204" pitchFamily="34" charset="0"/>
              </a:rPr>
              <a:t>M.A.A.R.S. Pre-printed answer sheets:  </a:t>
            </a:r>
            <a:endParaRPr lang="en-US" sz="1000">
              <a:solidFill>
                <a:srgbClr val="000000"/>
              </a:solidFill>
              <a:effectLst/>
              <a:latin typeface="Tahoma" panose="020B0604030504040204" pitchFamily="34" charset="0"/>
              <a:ea typeface="Tahoma" panose="020B0604030504040204" pitchFamily="34" charset="0"/>
            </a:endParaRPr>
          </a:p>
          <a:p>
            <a:pPr marL="742950" marR="0" lvl="1" indent="-285750">
              <a:lnSpc>
                <a:spcPct val="106000"/>
              </a:lnSpc>
              <a:spcBef>
                <a:spcPts val="0"/>
              </a:spcBef>
              <a:spcAft>
                <a:spcPts val="0"/>
              </a:spcAft>
              <a:buFont typeface="Courier New" panose="02070309020205020404" pitchFamily="49" charset="0"/>
              <a:buChar char="o"/>
            </a:pPr>
            <a:r>
              <a:rPr lang="en-US" sz="1600">
                <a:ln>
                  <a:noFill/>
                </a:ln>
                <a:solidFill>
                  <a:srgbClr val="000000"/>
                </a:solidFill>
                <a:effectLst>
                  <a:outerShdw blurRad="38100" dist="19050" dir="2700000" algn="tl">
                    <a:schemeClr val="dk1">
                      <a:alpha val="40000"/>
                    </a:schemeClr>
                  </a:outerShdw>
                </a:effectLst>
                <a:latin typeface="Tahoma" panose="020B0604030504040204" pitchFamily="34" charset="0"/>
                <a:ea typeface="Times New Roman" panose="02020603050405020304" pitchFamily="18" charset="0"/>
              </a:rPr>
              <a:t>MAARS order form for preprinted answer sheets due 12/17: </a:t>
            </a:r>
            <a:r>
              <a:rPr lang="en-US" sz="1600" u="sng">
                <a:ln>
                  <a:noFill/>
                </a:ln>
                <a:solidFill>
                  <a:srgbClr val="000000"/>
                </a:solidFill>
                <a:effectLst>
                  <a:outerShdw blurRad="38100" dist="19050" dir="2700000" algn="tl">
                    <a:schemeClr val="dk1">
                      <a:alpha val="40000"/>
                    </a:schemeClr>
                  </a:outerShdw>
                </a:effectLst>
                <a:latin typeface="Times New Roman" panose="02020603050405020304" pitchFamily="18" charset="0"/>
                <a:ea typeface="Tahoma" panose="020B0604030504040204" pitchFamily="34" charset="0"/>
                <a:hlinkClick r:id="rId3"/>
              </a:rPr>
              <a:t> </a:t>
            </a:r>
            <a:r>
              <a:rPr lang="en-US" sz="1600" u="sng">
                <a:ln>
                  <a:noFill/>
                </a:ln>
                <a:solidFill>
                  <a:srgbClr val="7030A0"/>
                </a:solidFill>
                <a:effectLst>
                  <a:outerShdw blurRad="38100" dist="19050" dir="2700000" algn="tl">
                    <a:schemeClr val="dk1">
                      <a:alpha val="40000"/>
                    </a:schemeClr>
                  </a:outerShdw>
                </a:effectLst>
                <a:latin typeface="Tahoma" panose="020B0604030504040204" pitchFamily="34" charset="0"/>
                <a:ea typeface="Tahoma" panose="020B0604030504040204" pitchFamily="34" charset="0"/>
                <a:hlinkClick r:id="rId3"/>
              </a:rPr>
              <a:t>MAARS January 2022 Regents Preprinted Answer Sheet Order Form</a:t>
            </a:r>
            <a:r>
              <a:rPr lang="en-US" sz="1600" u="sng">
                <a:ln>
                  <a:noFill/>
                </a:ln>
                <a:solidFill>
                  <a:srgbClr val="000000"/>
                </a:solidFill>
                <a:effectLst>
                  <a:outerShdw blurRad="38100" dist="19050" dir="2700000" algn="tl">
                    <a:schemeClr val="dk1">
                      <a:alpha val="40000"/>
                    </a:schemeClr>
                  </a:outerShdw>
                </a:effectLst>
                <a:latin typeface="Tahoma" panose="020B0604030504040204" pitchFamily="34" charset="0"/>
                <a:ea typeface="Tahoma" panose="020B0604030504040204" pitchFamily="34" charset="0"/>
                <a:hlinkClick r:id="rId3"/>
              </a:rPr>
              <a:t> </a:t>
            </a:r>
            <a:r>
              <a:rPr lang="en-US" sz="1600" u="sng">
                <a:ln>
                  <a:noFill/>
                </a:ln>
                <a:solidFill>
                  <a:srgbClr val="000000"/>
                </a:solidFill>
                <a:effectLst>
                  <a:outerShdw blurRad="38100" dist="19050" dir="2700000" algn="tl">
                    <a:schemeClr val="dk1">
                      <a:alpha val="40000"/>
                    </a:schemeClr>
                  </a:outerShdw>
                </a:effectLst>
                <a:latin typeface="Times New Roman" panose="02020603050405020304" pitchFamily="18" charset="0"/>
                <a:ea typeface="Tahoma" panose="020B0604030504040204" pitchFamily="34" charset="0"/>
                <a:hlinkClick r:id="rId3"/>
              </a:rPr>
              <a:t> </a:t>
            </a:r>
            <a:endParaRPr lang="en-US" sz="1000">
              <a:solidFill>
                <a:srgbClr val="000000"/>
              </a:solidFill>
              <a:effectLst/>
              <a:latin typeface="Tahoma" panose="020B0604030504040204" pitchFamily="34" charset="0"/>
              <a:ea typeface="Tahoma" panose="020B0604030504040204" pitchFamily="34" charset="0"/>
            </a:endParaRPr>
          </a:p>
          <a:p>
            <a:pPr marL="742950" marR="0" lvl="1" indent="-285750">
              <a:lnSpc>
                <a:spcPct val="106000"/>
              </a:lnSpc>
              <a:spcBef>
                <a:spcPts val="0"/>
              </a:spcBef>
              <a:spcAft>
                <a:spcPts val="0"/>
              </a:spcAft>
              <a:buFont typeface="Courier New" panose="02070309020205020404" pitchFamily="49" charset="0"/>
              <a:buChar char="o"/>
            </a:pPr>
            <a:r>
              <a:rPr lang="en-US" sz="1600">
                <a:ln>
                  <a:noFill/>
                </a:ln>
                <a:solidFill>
                  <a:srgbClr val="000000"/>
                </a:solidFill>
                <a:effectLst>
                  <a:outerShdw blurRad="38100" dist="19050" dir="2700000" algn="tl">
                    <a:schemeClr val="dk1">
                      <a:alpha val="40000"/>
                    </a:schemeClr>
                  </a:outerShdw>
                </a:effectLst>
                <a:latin typeface="Tahoma" panose="020B0604030504040204" pitchFamily="34" charset="0"/>
                <a:ea typeface="Times New Roman" panose="02020603050405020304" pitchFamily="18" charset="0"/>
              </a:rPr>
              <a:t>Files of student demographic information is due 12/17 to MAARS through the secure Monroe FTP site.  Please do not email files of student information!</a:t>
            </a:r>
            <a:endParaRPr lang="en-US" sz="1000">
              <a:solidFill>
                <a:srgbClr val="000000"/>
              </a:solidFill>
              <a:effectLst/>
              <a:latin typeface="Tahoma" panose="020B0604030504040204" pitchFamily="34" charset="0"/>
              <a:ea typeface="Tahoma" panose="020B0604030504040204" pitchFamily="34" charset="0"/>
            </a:endParaRPr>
          </a:p>
          <a:p>
            <a:pPr marL="742950" marR="0" lvl="1" indent="-285750">
              <a:lnSpc>
                <a:spcPct val="106000"/>
              </a:lnSpc>
              <a:spcBef>
                <a:spcPts val="0"/>
              </a:spcBef>
              <a:spcAft>
                <a:spcPts val="0"/>
              </a:spcAft>
              <a:buFont typeface="Courier New" panose="02070309020205020404" pitchFamily="49" charset="0"/>
              <a:buChar char="o"/>
            </a:pPr>
            <a:r>
              <a:rPr lang="en-US" sz="1600">
                <a:ln>
                  <a:noFill/>
                </a:ln>
                <a:solidFill>
                  <a:srgbClr val="000000"/>
                </a:solidFill>
                <a:effectLst>
                  <a:outerShdw blurRad="38100" dist="19050" dir="2700000" algn="tl">
                    <a:schemeClr val="dk1">
                      <a:alpha val="40000"/>
                    </a:schemeClr>
                  </a:outerShdw>
                </a:effectLst>
                <a:latin typeface="Tahoma" panose="020B0604030504040204" pitchFamily="34" charset="0"/>
                <a:ea typeface="Times New Roman" panose="02020603050405020304" pitchFamily="18" charset="0"/>
              </a:rPr>
              <a:t>Any needed additional walk-in files are due 1/17 and will continue to be accepted by MAARS up to exam time.  Last minute answer sheets will be printed to a PDF file and sent to the school for printing.</a:t>
            </a:r>
            <a:endParaRPr lang="en-US" sz="1000">
              <a:solidFill>
                <a:srgbClr val="000000"/>
              </a:solidFill>
              <a:effectLst/>
              <a:latin typeface="Tahoma" panose="020B0604030504040204" pitchFamily="34" charset="0"/>
              <a:ea typeface="Tahoma" panose="020B0604030504040204" pitchFamily="34" charset="0"/>
            </a:endParaRPr>
          </a:p>
          <a:p>
            <a:pPr marL="742950" marR="0" lvl="1" indent="-285750">
              <a:lnSpc>
                <a:spcPct val="106000"/>
              </a:lnSpc>
              <a:spcBef>
                <a:spcPts val="0"/>
              </a:spcBef>
              <a:spcAft>
                <a:spcPts val="0"/>
              </a:spcAft>
              <a:buFont typeface="Courier New" panose="02070309020205020404" pitchFamily="49" charset="0"/>
              <a:buChar char="o"/>
            </a:pPr>
            <a:r>
              <a:rPr lang="en-US" sz="1600">
                <a:ln>
                  <a:noFill/>
                </a:ln>
                <a:solidFill>
                  <a:srgbClr val="000000"/>
                </a:solidFill>
                <a:effectLst>
                  <a:outerShdw blurRad="38100" dist="19050" dir="2700000" algn="tl">
                    <a:schemeClr val="dk1">
                      <a:alpha val="40000"/>
                    </a:schemeClr>
                  </a:outerShdw>
                </a:effectLst>
                <a:latin typeface="Tahoma" panose="020B0604030504040204" pitchFamily="34" charset="0"/>
                <a:ea typeface="Times New Roman" panose="02020603050405020304" pitchFamily="18" charset="0"/>
              </a:rPr>
              <a:t>Do not make copies of pre-printed or blank answer sheets for students to use.</a:t>
            </a:r>
            <a:endParaRPr lang="en-US" sz="1000">
              <a:solidFill>
                <a:srgbClr val="000000"/>
              </a:solidFill>
              <a:effectLst/>
              <a:latin typeface="Tahoma" panose="020B0604030504040204" pitchFamily="34" charset="0"/>
              <a:ea typeface="Tahoma" panose="020B0604030504040204" pitchFamily="34" charset="0"/>
            </a:endParaRPr>
          </a:p>
          <a:p>
            <a:pPr marL="742950" marR="55245" lvl="1" indent="-285750">
              <a:lnSpc>
                <a:spcPct val="106000"/>
              </a:lnSpc>
              <a:spcBef>
                <a:spcPts val="0"/>
              </a:spcBef>
              <a:spcAft>
                <a:spcPts val="0"/>
              </a:spcAft>
              <a:buFont typeface="Courier New" panose="02070309020205020404" pitchFamily="49" charset="0"/>
              <a:buChar char="o"/>
            </a:pPr>
            <a:r>
              <a:rPr lang="en-US" sz="1600">
                <a:ln>
                  <a:noFill/>
                </a:ln>
                <a:solidFill>
                  <a:srgbClr val="000000"/>
                </a:solidFill>
                <a:effectLst>
                  <a:outerShdw blurRad="38100" dist="19050" dir="2700000" algn="tl">
                    <a:schemeClr val="dk1">
                      <a:alpha val="40000"/>
                    </a:schemeClr>
                  </a:outerShdw>
                </a:effectLst>
                <a:latin typeface="Tahoma" panose="020B0604030504040204" pitchFamily="34" charset="0"/>
                <a:ea typeface="Times New Roman" panose="02020603050405020304" pitchFamily="18" charset="0"/>
              </a:rPr>
              <a:t>MAARS will start preprinting answer sheets in the last week of December.  They will be shipped to Districts/BOCES starting on January 3.  We will notify the other schools when their answer sheets are ready to be picked up at MAARS.</a:t>
            </a:r>
            <a:endParaRPr lang="en-US" sz="1000">
              <a:solidFill>
                <a:srgbClr val="000000"/>
              </a:solidFill>
              <a:effectLst/>
              <a:latin typeface="Tahoma" panose="020B0604030504040204" pitchFamily="34" charset="0"/>
              <a:ea typeface="Tahoma" panose="020B0604030504040204" pitchFamily="34" charset="0"/>
            </a:endParaRPr>
          </a:p>
          <a:p>
            <a:pPr marL="742950" marR="124460" lvl="1" indent="-285750">
              <a:lnSpc>
                <a:spcPct val="106000"/>
              </a:lnSpc>
              <a:spcBef>
                <a:spcPts val="0"/>
              </a:spcBef>
              <a:spcAft>
                <a:spcPts val="0"/>
              </a:spcAft>
              <a:buFont typeface="Courier New" panose="02070309020205020404" pitchFamily="49" charset="0"/>
              <a:buChar char="o"/>
            </a:pPr>
            <a:r>
              <a:rPr lang="en-US" sz="1600">
                <a:ln>
                  <a:noFill/>
                </a:ln>
                <a:solidFill>
                  <a:srgbClr val="C00000"/>
                </a:solidFill>
                <a:effectLst>
                  <a:outerShdw blurRad="38100" dist="19050" dir="2700000" algn="tl">
                    <a:schemeClr val="dk1">
                      <a:alpha val="40000"/>
                    </a:schemeClr>
                  </a:outerShdw>
                </a:effectLst>
                <a:latin typeface="Tahoma" panose="020B0604030504040204" pitchFamily="34" charset="0"/>
                <a:ea typeface="Times New Roman" panose="02020603050405020304" pitchFamily="18" charset="0"/>
              </a:rPr>
              <a:t>Reminder: The Physical Setting/Physics exam, (course code: 03151) offered in January, is a Restricted Test which means each test is numbered and sealed with an answer sheet in its own envelope.  You will NOT receive preprinted answer sheets from MAARS for this exam</a:t>
            </a:r>
            <a:r>
              <a:rPr lang="en-US" sz="2000">
                <a:ln>
                  <a:noFill/>
                </a:ln>
                <a:solidFill>
                  <a:srgbClr val="C00000"/>
                </a:solidFill>
                <a:effectLst>
                  <a:outerShdw blurRad="38100" dist="19050" dir="2700000" algn="tl">
                    <a:schemeClr val="dk1">
                      <a:alpha val="40000"/>
                    </a:schemeClr>
                  </a:outerShdw>
                </a:effectLst>
                <a:latin typeface="Tahoma" panose="020B0604030504040204" pitchFamily="34" charset="0"/>
                <a:ea typeface="Times New Roman" panose="02020603050405020304" pitchFamily="18" charset="0"/>
              </a:rPr>
              <a:t>.  </a:t>
            </a:r>
            <a:endParaRPr lang="en-US" sz="1000">
              <a:solidFill>
                <a:srgbClr val="000000"/>
              </a:solidFill>
              <a:effectLst/>
              <a:latin typeface="Tahoma" panose="020B0604030504040204" pitchFamily="34" charset="0"/>
              <a:ea typeface="Tahoma" panose="020B0604030504040204" pitchFamily="34" charset="0"/>
            </a:endParaRPr>
          </a:p>
          <a:p>
            <a:endParaRPr lang="en-US"/>
          </a:p>
        </p:txBody>
      </p:sp>
      <p:sp>
        <p:nvSpPr>
          <p:cNvPr id="4" name="Slide Number Placeholder 3">
            <a:extLst>
              <a:ext uri="{FF2B5EF4-FFF2-40B4-BE49-F238E27FC236}">
                <a16:creationId xmlns:a16="http://schemas.microsoft.com/office/drawing/2014/main" id="{2FD3BF25-1E66-46CA-BE75-0D9F9666AD88}"/>
              </a:ext>
            </a:extLst>
          </p:cNvPr>
          <p:cNvSpPr>
            <a:spLocks noGrp="1"/>
          </p:cNvSpPr>
          <p:nvPr>
            <p:ph type="sldNum" sz="quarter" idx="12"/>
          </p:nvPr>
        </p:nvSpPr>
        <p:spPr/>
        <p:txBody>
          <a:bodyPr/>
          <a:lstStyle/>
          <a:p>
            <a:fld id="{38BC901B-B5E4-4A47-8F67-5F155DBF4CDE}" type="slidenum">
              <a:rPr lang="en-US" smtClean="0"/>
              <a:pPr/>
              <a:t>32</a:t>
            </a:fld>
            <a:endParaRPr lang="en-US"/>
          </a:p>
        </p:txBody>
      </p:sp>
    </p:spTree>
    <p:extLst>
      <p:ext uri="{BB962C8B-B14F-4D97-AF65-F5344CB8AC3E}">
        <p14:creationId xmlns:p14="http://schemas.microsoft.com/office/powerpoint/2010/main" val="269165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1200" y="2514600"/>
            <a:ext cx="7620000" cy="1143000"/>
          </a:xfrm>
        </p:spPr>
        <p:txBody>
          <a:bodyPr/>
          <a:lstStyle/>
          <a:p>
            <a:pPr algn="ctr"/>
            <a:r>
              <a:rPr lang="en-US"/>
              <a:t>Level 1 Updates</a:t>
            </a:r>
          </a:p>
        </p:txBody>
      </p:sp>
    </p:spTree>
    <p:extLst>
      <p:ext uri="{BB962C8B-B14F-4D97-AF65-F5344CB8AC3E}">
        <p14:creationId xmlns:p14="http://schemas.microsoft.com/office/powerpoint/2010/main" val="4345954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91497-0B78-463D-B443-C4A3EA95FCD3}"/>
              </a:ext>
            </a:extLst>
          </p:cNvPr>
          <p:cNvSpPr>
            <a:spLocks noGrp="1"/>
          </p:cNvSpPr>
          <p:nvPr>
            <p:ph type="title"/>
          </p:nvPr>
        </p:nvSpPr>
        <p:spPr/>
        <p:txBody>
          <a:bodyPr/>
          <a:lstStyle/>
          <a:p>
            <a:pPr algn="ctr"/>
            <a:r>
              <a:rPr lang="en-US">
                <a:ea typeface="Cambria"/>
              </a:rPr>
              <a:t>A New Visualization:</a:t>
            </a:r>
            <a:br>
              <a:rPr lang="en-US">
                <a:ea typeface="Cambria"/>
              </a:rPr>
            </a:br>
            <a:r>
              <a:rPr lang="en-US" sz="4000">
                <a:ea typeface="Cambria"/>
              </a:rPr>
              <a:t>Student Digital Resources Survey Results</a:t>
            </a:r>
          </a:p>
        </p:txBody>
      </p:sp>
      <p:sp>
        <p:nvSpPr>
          <p:cNvPr id="3" name="Slide Number Placeholder 2">
            <a:extLst>
              <a:ext uri="{FF2B5EF4-FFF2-40B4-BE49-F238E27FC236}">
                <a16:creationId xmlns:a16="http://schemas.microsoft.com/office/drawing/2014/main" id="{958C8EFF-B91B-48A1-BDA4-6D54B96C7A2D}"/>
              </a:ext>
            </a:extLst>
          </p:cNvPr>
          <p:cNvSpPr>
            <a:spLocks noGrp="1"/>
          </p:cNvSpPr>
          <p:nvPr>
            <p:ph type="sldNum" sz="quarter" idx="12"/>
          </p:nvPr>
        </p:nvSpPr>
        <p:spPr/>
        <p:txBody>
          <a:bodyPr/>
          <a:lstStyle/>
          <a:p>
            <a:fld id="{38BC901B-B5E4-4A47-8F67-5F155DBF4CDE}" type="slidenum">
              <a:rPr lang="en-US" smtClean="0"/>
              <a:pPr/>
              <a:t>34</a:t>
            </a:fld>
            <a:endParaRPr lang="en-US"/>
          </a:p>
        </p:txBody>
      </p:sp>
      <p:pic>
        <p:nvPicPr>
          <p:cNvPr id="4" name="Picture 4" descr="Graphical user interface, text, application, email&#10;&#10;Description automatically generated">
            <a:extLst>
              <a:ext uri="{FF2B5EF4-FFF2-40B4-BE49-F238E27FC236}">
                <a16:creationId xmlns:a16="http://schemas.microsoft.com/office/drawing/2014/main" id="{381422A9-8601-4347-A6DE-83C4E509078A}"/>
              </a:ext>
            </a:extLst>
          </p:cNvPr>
          <p:cNvPicPr>
            <a:picLocks noChangeAspect="1"/>
          </p:cNvPicPr>
          <p:nvPr/>
        </p:nvPicPr>
        <p:blipFill>
          <a:blip r:embed="rId2"/>
          <a:stretch>
            <a:fillRect/>
          </a:stretch>
        </p:blipFill>
        <p:spPr>
          <a:xfrm>
            <a:off x="454326" y="1828987"/>
            <a:ext cx="4799162" cy="3962025"/>
          </a:xfrm>
          <a:prstGeom prst="rect">
            <a:avLst/>
          </a:prstGeom>
        </p:spPr>
      </p:pic>
      <p:sp>
        <p:nvSpPr>
          <p:cNvPr id="6" name="Speech Bubble: Rectangle 5">
            <a:extLst>
              <a:ext uri="{FF2B5EF4-FFF2-40B4-BE49-F238E27FC236}">
                <a16:creationId xmlns:a16="http://schemas.microsoft.com/office/drawing/2014/main" id="{E375D364-7664-4F03-9C2B-78F57E084BF5}"/>
              </a:ext>
            </a:extLst>
          </p:cNvPr>
          <p:cNvSpPr/>
          <p:nvPr/>
        </p:nvSpPr>
        <p:spPr>
          <a:xfrm>
            <a:off x="7216589" y="1710721"/>
            <a:ext cx="3953436" cy="5066596"/>
          </a:xfrm>
          <a:prstGeom prst="wedgeRectCallout">
            <a:avLst>
              <a:gd name="adj1" fmla="val -173465"/>
              <a:gd name="adj2" fmla="val -570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5" descr="Graphical user interface, text, application, email&#10;&#10;Description automatically generated">
            <a:extLst>
              <a:ext uri="{FF2B5EF4-FFF2-40B4-BE49-F238E27FC236}">
                <a16:creationId xmlns:a16="http://schemas.microsoft.com/office/drawing/2014/main" id="{295508D6-D0E7-4B2F-A69C-A54BBE14D8CD}"/>
              </a:ext>
            </a:extLst>
          </p:cNvPr>
          <p:cNvPicPr>
            <a:picLocks noChangeAspect="1"/>
          </p:cNvPicPr>
          <p:nvPr/>
        </p:nvPicPr>
        <p:blipFill>
          <a:blip r:embed="rId3"/>
          <a:stretch>
            <a:fillRect/>
          </a:stretch>
        </p:blipFill>
        <p:spPr>
          <a:xfrm>
            <a:off x="7296934" y="1781839"/>
            <a:ext cx="3792746" cy="4924359"/>
          </a:xfrm>
          <a:prstGeom prst="rect">
            <a:avLst/>
          </a:prstGeom>
        </p:spPr>
      </p:pic>
    </p:spTree>
    <p:extLst>
      <p:ext uri="{BB962C8B-B14F-4D97-AF65-F5344CB8AC3E}">
        <p14:creationId xmlns:p14="http://schemas.microsoft.com/office/powerpoint/2010/main" val="21243397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ECF88-1767-423E-AFF0-087BCA697521}"/>
              </a:ext>
            </a:extLst>
          </p:cNvPr>
          <p:cNvSpPr>
            <a:spLocks noGrp="1"/>
          </p:cNvSpPr>
          <p:nvPr>
            <p:ph type="title"/>
          </p:nvPr>
        </p:nvSpPr>
        <p:spPr>
          <a:xfrm>
            <a:off x="609600" y="323304"/>
            <a:ext cx="9973467" cy="571500"/>
          </a:xfrm>
        </p:spPr>
        <p:txBody>
          <a:bodyPr/>
          <a:lstStyle/>
          <a:p>
            <a:pPr algn="ctr"/>
            <a:r>
              <a:rPr lang="en-US"/>
              <a:t>Key Indicators</a:t>
            </a:r>
          </a:p>
        </p:txBody>
      </p:sp>
      <p:sp>
        <p:nvSpPr>
          <p:cNvPr id="3" name="Slide Number Placeholder 2">
            <a:extLst>
              <a:ext uri="{FF2B5EF4-FFF2-40B4-BE49-F238E27FC236}">
                <a16:creationId xmlns:a16="http://schemas.microsoft.com/office/drawing/2014/main" id="{E00BB006-E42F-48DC-9CB6-F7E5345ED109}"/>
              </a:ext>
            </a:extLst>
          </p:cNvPr>
          <p:cNvSpPr>
            <a:spLocks noGrp="1"/>
          </p:cNvSpPr>
          <p:nvPr>
            <p:ph type="sldNum" sz="quarter" idx="12"/>
          </p:nvPr>
        </p:nvSpPr>
        <p:spPr/>
        <p:txBody>
          <a:bodyPr/>
          <a:lstStyle/>
          <a:p>
            <a:fld id="{38BC901B-B5E4-4A47-8F67-5F155DBF4CDE}" type="slidenum">
              <a:rPr lang="en-US" smtClean="0"/>
              <a:pPr/>
              <a:t>35</a:t>
            </a:fld>
            <a:endParaRPr lang="en-US"/>
          </a:p>
        </p:txBody>
      </p:sp>
      <p:sp>
        <p:nvSpPr>
          <p:cNvPr id="6" name="Rectangle 5">
            <a:extLst>
              <a:ext uri="{FF2B5EF4-FFF2-40B4-BE49-F238E27FC236}">
                <a16:creationId xmlns:a16="http://schemas.microsoft.com/office/drawing/2014/main" id="{AF909055-EE17-4613-812D-EFDF5AA311ED}"/>
              </a:ext>
            </a:extLst>
          </p:cNvPr>
          <p:cNvSpPr/>
          <p:nvPr/>
        </p:nvSpPr>
        <p:spPr>
          <a:xfrm>
            <a:off x="609600" y="1186328"/>
            <a:ext cx="10165976" cy="55999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27EEC22D-205A-4A7E-964B-E83F3153C6C9}"/>
              </a:ext>
            </a:extLst>
          </p:cNvPr>
          <p:cNvPicPr>
            <a:picLocks noChangeAspect="1"/>
          </p:cNvPicPr>
          <p:nvPr/>
        </p:nvPicPr>
        <p:blipFill rotWithShape="1">
          <a:blip r:embed="rId2"/>
          <a:srcRect l="1169" t="10641" r="-1" b="5621"/>
          <a:stretch/>
        </p:blipFill>
        <p:spPr>
          <a:xfrm>
            <a:off x="726141" y="1321720"/>
            <a:ext cx="9856926" cy="5334000"/>
          </a:xfrm>
          <a:prstGeom prst="rect">
            <a:avLst/>
          </a:prstGeom>
        </p:spPr>
      </p:pic>
    </p:spTree>
    <p:extLst>
      <p:ext uri="{BB962C8B-B14F-4D97-AF65-F5344CB8AC3E}">
        <p14:creationId xmlns:p14="http://schemas.microsoft.com/office/powerpoint/2010/main" val="25170486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hidden="1">
            <a:extLst>
              <a:ext uri="{FF2B5EF4-FFF2-40B4-BE49-F238E27FC236}">
                <a16:creationId xmlns:a16="http://schemas.microsoft.com/office/drawing/2014/main" id="{12F74C71-159C-40C8-A43F-D9EF96472680}"/>
              </a:ext>
            </a:extLst>
          </p:cNvPr>
          <p:cNvSpPr>
            <a:spLocks noGrp="1"/>
          </p:cNvSpPr>
          <p:nvPr>
            <p:ph type="sldNum" sz="quarter" idx="12"/>
          </p:nvPr>
        </p:nvSpPr>
        <p:spPr/>
        <p:txBody>
          <a:bodyPr/>
          <a:lstStyle/>
          <a:p>
            <a:pPr>
              <a:spcAft>
                <a:spcPts val="600"/>
              </a:spcAft>
            </a:pPr>
            <a:fld id="{38BC901B-B5E4-4A47-8F67-5F155DBF4CDE}" type="slidenum">
              <a:rPr lang="en-US" smtClean="0"/>
              <a:pPr>
                <a:spcAft>
                  <a:spcPts val="600"/>
                </a:spcAft>
              </a:pPr>
              <a:t>36</a:t>
            </a:fld>
            <a:endParaRPr lang="en-US"/>
          </a:p>
        </p:txBody>
      </p:sp>
      <p:sp>
        <p:nvSpPr>
          <p:cNvPr id="4" name="Rectangle 3">
            <a:extLst>
              <a:ext uri="{FF2B5EF4-FFF2-40B4-BE49-F238E27FC236}">
                <a16:creationId xmlns:a16="http://schemas.microsoft.com/office/drawing/2014/main" id="{3504F32D-D646-457C-85C6-1A06D877CD37}"/>
              </a:ext>
            </a:extLst>
          </p:cNvPr>
          <p:cNvSpPr/>
          <p:nvPr/>
        </p:nvSpPr>
        <p:spPr>
          <a:xfrm>
            <a:off x="1703294" y="125506"/>
            <a:ext cx="7808259" cy="66338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a:extLst>
              <a:ext uri="{FF2B5EF4-FFF2-40B4-BE49-F238E27FC236}">
                <a16:creationId xmlns:a16="http://schemas.microsoft.com/office/drawing/2014/main" id="{C0CCF625-D740-4EFA-9C62-6468B09DD7B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251" r="1113" b="2872"/>
          <a:stretch/>
        </p:blipFill>
        <p:spPr bwMode="auto">
          <a:xfrm>
            <a:off x="1801907" y="206828"/>
            <a:ext cx="7574586" cy="6444344"/>
          </a:xfrm>
          <a:prstGeom prst="rect">
            <a:avLst/>
          </a:prstGeom>
          <a:solidFill>
            <a:srgbClr val="FFFFFF"/>
          </a:solidFill>
        </p:spPr>
      </p:pic>
    </p:spTree>
    <p:extLst>
      <p:ext uri="{BB962C8B-B14F-4D97-AF65-F5344CB8AC3E}">
        <p14:creationId xmlns:p14="http://schemas.microsoft.com/office/powerpoint/2010/main" val="26897151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D3EA9-D3E8-43ED-B6A7-53156292EA4D}"/>
              </a:ext>
            </a:extLst>
          </p:cNvPr>
          <p:cNvSpPr>
            <a:spLocks noGrp="1"/>
          </p:cNvSpPr>
          <p:nvPr>
            <p:ph type="title"/>
          </p:nvPr>
        </p:nvSpPr>
        <p:spPr/>
        <p:txBody>
          <a:bodyPr/>
          <a:lstStyle/>
          <a:p>
            <a:pPr algn="ctr"/>
            <a:r>
              <a:rPr lang="en-US"/>
              <a:t>Can Filter by Location</a:t>
            </a:r>
          </a:p>
        </p:txBody>
      </p:sp>
      <p:sp>
        <p:nvSpPr>
          <p:cNvPr id="3" name="Slide Number Placeholder 2">
            <a:extLst>
              <a:ext uri="{FF2B5EF4-FFF2-40B4-BE49-F238E27FC236}">
                <a16:creationId xmlns:a16="http://schemas.microsoft.com/office/drawing/2014/main" id="{B683B6A6-258A-40C7-9C15-25546AD7BB5E}"/>
              </a:ext>
            </a:extLst>
          </p:cNvPr>
          <p:cNvSpPr>
            <a:spLocks noGrp="1"/>
          </p:cNvSpPr>
          <p:nvPr>
            <p:ph type="sldNum" sz="quarter" idx="12"/>
          </p:nvPr>
        </p:nvSpPr>
        <p:spPr/>
        <p:txBody>
          <a:bodyPr/>
          <a:lstStyle/>
          <a:p>
            <a:fld id="{38BC901B-B5E4-4A47-8F67-5F155DBF4CDE}" type="slidenum">
              <a:rPr lang="en-US" smtClean="0"/>
              <a:pPr/>
              <a:t>37</a:t>
            </a:fld>
            <a:endParaRPr lang="en-US"/>
          </a:p>
        </p:txBody>
      </p:sp>
      <p:sp>
        <p:nvSpPr>
          <p:cNvPr id="8" name="Rectangle 7">
            <a:extLst>
              <a:ext uri="{FF2B5EF4-FFF2-40B4-BE49-F238E27FC236}">
                <a16:creationId xmlns:a16="http://schemas.microsoft.com/office/drawing/2014/main" id="{3A57B2D8-4BC5-44F5-B417-E8F393A6DE60}"/>
              </a:ext>
            </a:extLst>
          </p:cNvPr>
          <p:cNvSpPr/>
          <p:nvPr/>
        </p:nvSpPr>
        <p:spPr>
          <a:xfrm>
            <a:off x="143437" y="1368332"/>
            <a:ext cx="6409763" cy="34277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85C5617E-F21E-4469-95BB-5BB65F5A4744}"/>
              </a:ext>
            </a:extLst>
          </p:cNvPr>
          <p:cNvPicPr>
            <a:picLocks noChangeAspect="1"/>
          </p:cNvPicPr>
          <p:nvPr/>
        </p:nvPicPr>
        <p:blipFill>
          <a:blip r:embed="rId2"/>
          <a:stretch>
            <a:fillRect/>
          </a:stretch>
        </p:blipFill>
        <p:spPr>
          <a:xfrm>
            <a:off x="291032" y="1469046"/>
            <a:ext cx="6132501" cy="3230840"/>
          </a:xfrm>
          <a:prstGeom prst="rect">
            <a:avLst/>
          </a:prstGeom>
        </p:spPr>
      </p:pic>
      <p:sp>
        <p:nvSpPr>
          <p:cNvPr id="10" name="Rectangle 9">
            <a:extLst>
              <a:ext uri="{FF2B5EF4-FFF2-40B4-BE49-F238E27FC236}">
                <a16:creationId xmlns:a16="http://schemas.microsoft.com/office/drawing/2014/main" id="{B8119EE1-4AAD-4960-95BF-739BCAA77D71}"/>
              </a:ext>
            </a:extLst>
          </p:cNvPr>
          <p:cNvSpPr/>
          <p:nvPr/>
        </p:nvSpPr>
        <p:spPr>
          <a:xfrm>
            <a:off x="5342965" y="2746467"/>
            <a:ext cx="5316069" cy="381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B0C7530E-A83D-4A25-BC7A-6DFBD76B1EFB}"/>
              </a:ext>
            </a:extLst>
          </p:cNvPr>
          <p:cNvPicPr>
            <a:picLocks noChangeAspect="1"/>
          </p:cNvPicPr>
          <p:nvPr/>
        </p:nvPicPr>
        <p:blipFill rotWithShape="1">
          <a:blip r:embed="rId3"/>
          <a:srcRect l="3871" t="5790" r="15511" b="-361"/>
          <a:stretch/>
        </p:blipFill>
        <p:spPr>
          <a:xfrm>
            <a:off x="5522258" y="2867490"/>
            <a:ext cx="4957482" cy="3567953"/>
          </a:xfrm>
          <a:prstGeom prst="rect">
            <a:avLst/>
          </a:prstGeom>
        </p:spPr>
      </p:pic>
    </p:spTree>
    <p:extLst>
      <p:ext uri="{BB962C8B-B14F-4D97-AF65-F5344CB8AC3E}">
        <p14:creationId xmlns:p14="http://schemas.microsoft.com/office/powerpoint/2010/main" val="2928097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905000" y="2667000"/>
            <a:ext cx="7772400" cy="1143000"/>
          </a:xfrm>
        </p:spPr>
        <p:txBody>
          <a:bodyPr/>
          <a:lstStyle/>
          <a:p>
            <a:pPr algn="ctr"/>
            <a:r>
              <a:rPr lang="en-US"/>
              <a:t>District Data Coordinator Training Series</a:t>
            </a:r>
          </a:p>
        </p:txBody>
      </p:sp>
      <p:sp>
        <p:nvSpPr>
          <p:cNvPr id="4" name="Slide Number Placeholder 3"/>
          <p:cNvSpPr>
            <a:spLocks noGrp="1"/>
          </p:cNvSpPr>
          <p:nvPr>
            <p:ph type="sldNum" sz="quarter" idx="12"/>
          </p:nvPr>
        </p:nvSpPr>
        <p:spPr/>
        <p:txBody>
          <a:bodyPr/>
          <a:lstStyle/>
          <a:p>
            <a:fld id="{38BC901B-B5E4-4A47-8F67-5F155DBF4CDE}" type="slidenum">
              <a:rPr lang="en-US" smtClean="0"/>
              <a:pPr/>
              <a:t>38</a:t>
            </a:fld>
            <a:endParaRPr lang="en-US"/>
          </a:p>
        </p:txBody>
      </p:sp>
    </p:spTree>
    <p:extLst>
      <p:ext uri="{BB962C8B-B14F-4D97-AF65-F5344CB8AC3E}">
        <p14:creationId xmlns:p14="http://schemas.microsoft.com/office/powerpoint/2010/main" val="11686341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sz="quarter" idx="16"/>
          </p:nvPr>
        </p:nvSpPr>
        <p:spPr>
          <a:xfrm>
            <a:off x="190501" y="1543050"/>
            <a:ext cx="10858500" cy="4760913"/>
          </a:xfrm>
        </p:spPr>
        <p:txBody>
          <a:bodyPr vert="horz" lIns="91440" tIns="45720" rIns="91440" bIns="45720" rtlCol="0" anchor="t">
            <a:normAutofit/>
          </a:bodyPr>
          <a:lstStyle/>
          <a:p>
            <a:r>
              <a:rPr lang="en-US" altLang="en-US"/>
              <a:t>The "District Data Coordinator Training Series" are several sessions giving a birds-eye view of various areas of what a District Data Coordinator needs to know, and what to be aware of. </a:t>
            </a:r>
            <a:endParaRPr lang="en-US"/>
          </a:p>
          <a:p>
            <a:pPr lvl="0"/>
            <a:r>
              <a:rPr lang="en-US" altLang="en-US"/>
              <a:t>The focus of the "DDC Training Series" is for those who are new to the DDC role, and as a review for those currently in this role.</a:t>
            </a:r>
            <a:endParaRPr lang="en-US"/>
          </a:p>
          <a:p>
            <a:r>
              <a:rPr lang="en-US">
                <a:ea typeface="+mn-lt"/>
                <a:cs typeface="+mn-lt"/>
                <a:hlinkClick r:id="rId2"/>
              </a:rPr>
              <a:t>https://www.monroe2boces.org/DDC-Training04_ReportOverview.aspx</a:t>
            </a:r>
            <a:r>
              <a:rPr lang="en-US">
                <a:ea typeface="+mn-lt"/>
                <a:cs typeface="+mn-lt"/>
              </a:rPr>
              <a:t> </a:t>
            </a:r>
          </a:p>
        </p:txBody>
      </p:sp>
      <p:sp>
        <p:nvSpPr>
          <p:cNvPr id="18" name="Title 17"/>
          <p:cNvSpPr>
            <a:spLocks noGrp="1"/>
          </p:cNvSpPr>
          <p:nvPr>
            <p:ph type="title"/>
          </p:nvPr>
        </p:nvSpPr>
        <p:spPr>
          <a:xfrm>
            <a:off x="3893467" y="290086"/>
            <a:ext cx="4226024" cy="573989"/>
          </a:xfrm>
        </p:spPr>
        <p:txBody>
          <a:bodyPr/>
          <a:lstStyle/>
          <a:p>
            <a:r>
              <a:rPr lang="en-US"/>
              <a:t>DDC Training Sessions</a:t>
            </a:r>
          </a:p>
        </p:txBody>
      </p:sp>
      <p:sp>
        <p:nvSpPr>
          <p:cNvPr id="3" name="Slide Number Placeholder 2"/>
          <p:cNvSpPr>
            <a:spLocks noGrp="1"/>
          </p:cNvSpPr>
          <p:nvPr>
            <p:ph type="sldNum" sz="quarter" idx="18"/>
          </p:nvPr>
        </p:nvSpPr>
        <p:spPr>
          <a:xfrm>
            <a:off x="11375717" y="5648960"/>
            <a:ext cx="731520" cy="396240"/>
          </a:xfrm>
        </p:spPr>
        <p:txBody>
          <a:bodyPr/>
          <a:lstStyle/>
          <a:p>
            <a:fld id="{38BC901B-B5E4-4A47-8F67-5F155DBF4CDE}" type="slidenum">
              <a:rPr lang="en-US" smtClean="0"/>
              <a:pPr/>
              <a:t>39</a:t>
            </a:fld>
            <a:endParaRPr lang="en-US"/>
          </a:p>
        </p:txBody>
      </p:sp>
      <p:sp>
        <p:nvSpPr>
          <p:cNvPr id="6" name="Text Placeholder 5">
            <a:extLst>
              <a:ext uri="{FF2B5EF4-FFF2-40B4-BE49-F238E27FC236}">
                <a16:creationId xmlns:a16="http://schemas.microsoft.com/office/drawing/2014/main" id="{9256A994-9631-4B90-8F6D-FD0B88ED37D5}"/>
              </a:ext>
            </a:extLst>
          </p:cNvPr>
          <p:cNvSpPr>
            <a:spLocks noGrp="1"/>
          </p:cNvSpPr>
          <p:nvPr>
            <p:ph type="body" idx="13"/>
          </p:nvPr>
        </p:nvSpPr>
        <p:spPr/>
        <p:txBody>
          <a:bodyPr/>
          <a:lstStyle/>
          <a:p>
            <a:endParaRPr lang="en-US"/>
          </a:p>
        </p:txBody>
      </p:sp>
      <p:sp>
        <p:nvSpPr>
          <p:cNvPr id="15" name="Rectangle 3"/>
          <p:cNvSpPr>
            <a:spLocks noChangeArrowheads="1"/>
          </p:cNvSpPr>
          <p:nvPr/>
        </p:nvSpPr>
        <p:spPr bwMode="auto">
          <a:xfrm>
            <a:off x="2362677" y="-3682013"/>
            <a:ext cx="223138"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6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0105962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160000" cy="1143000"/>
          </a:xfrm>
        </p:spPr>
        <p:txBody>
          <a:bodyPr>
            <a:normAutofit/>
          </a:bodyPr>
          <a:lstStyle/>
          <a:p>
            <a:r>
              <a:rPr lang="en-US"/>
              <a:t>2021-2022 Student BEDS Day</a:t>
            </a:r>
          </a:p>
        </p:txBody>
      </p:sp>
      <p:sp>
        <p:nvSpPr>
          <p:cNvPr id="7" name="Content Placeholder 2"/>
          <p:cNvSpPr>
            <a:spLocks noGrp="1"/>
          </p:cNvSpPr>
          <p:nvPr>
            <p:ph idx="1"/>
          </p:nvPr>
        </p:nvSpPr>
        <p:spPr>
          <a:xfrm>
            <a:off x="609600" y="1600200"/>
            <a:ext cx="10160000" cy="4800600"/>
          </a:xfrm>
        </p:spPr>
        <p:txBody>
          <a:bodyPr vert="horz" lIns="91440" tIns="45720" rIns="91440" bIns="45720" rtlCol="0" anchor="t">
            <a:normAutofit/>
          </a:bodyPr>
          <a:lstStyle/>
          <a:p>
            <a:r>
              <a:rPr lang="en-US"/>
              <a:t>BEDS Day </a:t>
            </a:r>
            <a:r>
              <a:rPr lang="en-US" b="1"/>
              <a:t>Enrollment Extract</a:t>
            </a:r>
            <a:r>
              <a:rPr lang="en-US"/>
              <a:t> (SIRS 312, 313, 314, 316, 319, 350) </a:t>
            </a:r>
          </a:p>
          <a:p>
            <a:pPr lvl="1"/>
            <a:r>
              <a:rPr lang="en-US"/>
              <a:t>Enrollment by grade, district of residence, district Pre-K, and supplemental enrollment counts are collected for calculating preliminary State Aid allocations </a:t>
            </a:r>
            <a:endParaRPr lang="en-US">
              <a:cs typeface="Calibri"/>
            </a:endParaRPr>
          </a:p>
          <a:p>
            <a:r>
              <a:rPr lang="en-US"/>
              <a:t>BEDS Day </a:t>
            </a:r>
            <a:r>
              <a:rPr lang="en-US" b="1"/>
              <a:t>Free and Reduced Priced Lunch </a:t>
            </a:r>
            <a:r>
              <a:rPr lang="en-US"/>
              <a:t>Extract (SIRS-323 and SIRS-327)</a:t>
            </a:r>
            <a:endParaRPr lang="en-US">
              <a:cs typeface="Calibri"/>
            </a:endParaRPr>
          </a:p>
          <a:p>
            <a:pPr lvl="1"/>
            <a:r>
              <a:rPr lang="en-US"/>
              <a:t>Even though all students can get a free lunch all year, only students who meet the eligibility requirements get the FRPL program service</a:t>
            </a:r>
            <a:endParaRPr lang="en-US">
              <a:cs typeface="Calibri"/>
            </a:endParaRPr>
          </a:p>
          <a:p>
            <a:pPr lvl="1"/>
            <a:r>
              <a:rPr lang="en-US"/>
              <a:t>Must be reported with 5817 – Free Lunch Program or 5806 – Reduced-Price Lunch Program</a:t>
            </a:r>
            <a:endParaRPr lang="en-US">
              <a:cs typeface="Calibri"/>
            </a:endParaRPr>
          </a:p>
          <a:p>
            <a:pPr lvl="1"/>
            <a:r>
              <a:rPr lang="en-US"/>
              <a:t>All must have 0198 – Poverty-from low-income family</a:t>
            </a:r>
            <a:endParaRPr lang="en-US">
              <a:cs typeface="Calibri"/>
            </a:endParaRPr>
          </a:p>
          <a:p>
            <a:r>
              <a:rPr lang="en-US"/>
              <a:t>Data due </a:t>
            </a:r>
            <a:r>
              <a:rPr lang="en-US">
                <a:solidFill>
                  <a:srgbClr val="C00000"/>
                </a:solidFill>
              </a:rPr>
              <a:t>Thursday, January 6</a:t>
            </a:r>
            <a:endParaRPr lang="en-US">
              <a:solidFill>
                <a:srgbClr val="C00000"/>
              </a:solidFill>
              <a:cs typeface="Calibri"/>
            </a:endParaRPr>
          </a:p>
        </p:txBody>
      </p:sp>
      <p:sp>
        <p:nvSpPr>
          <p:cNvPr id="4" name="Slide Number Placeholder 3"/>
          <p:cNvSpPr>
            <a:spLocks noGrp="1"/>
          </p:cNvSpPr>
          <p:nvPr>
            <p:ph type="sldNum" sz="quarter" idx="12"/>
          </p:nvPr>
        </p:nvSpPr>
        <p:spPr>
          <a:xfrm>
            <a:off x="11375717" y="5648960"/>
            <a:ext cx="731520" cy="396240"/>
          </a:xfrm>
        </p:spPr>
        <p:txBody>
          <a:bodyPr/>
          <a:lstStyle/>
          <a:p>
            <a:fld id="{38BC901B-B5E4-4A47-8F67-5F155DBF4CDE}" type="slidenum">
              <a:rPr lang="en-US" smtClean="0"/>
              <a:pPr/>
              <a:t>4</a:t>
            </a:fld>
            <a:endParaRPr lang="en-US"/>
          </a:p>
        </p:txBody>
      </p:sp>
      <p:sp>
        <p:nvSpPr>
          <p:cNvPr id="6" name="Content Placeholder 4"/>
          <p:cNvSpPr txBox="1">
            <a:spLocks/>
          </p:cNvSpPr>
          <p:nvPr/>
        </p:nvSpPr>
        <p:spPr>
          <a:xfrm>
            <a:off x="1905000" y="1417638"/>
            <a:ext cx="7620000" cy="4800600"/>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endParaRPr lang="en-US" sz="2200"/>
          </a:p>
        </p:txBody>
      </p:sp>
    </p:spTree>
    <p:extLst>
      <p:ext uri="{BB962C8B-B14F-4D97-AF65-F5344CB8AC3E}">
        <p14:creationId xmlns:p14="http://schemas.microsoft.com/office/powerpoint/2010/main" val="36417781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p:txBody>
          <a:bodyPr/>
          <a:lstStyle/>
          <a:p>
            <a:r>
              <a:rPr lang="en-US"/>
              <a:t>DDC Training Sessions</a:t>
            </a:r>
          </a:p>
        </p:txBody>
      </p:sp>
      <p:sp>
        <p:nvSpPr>
          <p:cNvPr id="2" name="Content Placeholder 1"/>
          <p:cNvSpPr>
            <a:spLocks noGrp="1"/>
          </p:cNvSpPr>
          <p:nvPr>
            <p:ph idx="1"/>
          </p:nvPr>
        </p:nvSpPr>
        <p:spPr/>
        <p:txBody>
          <a:bodyPr/>
          <a:lstStyle/>
          <a:p>
            <a:endParaRPr lang="en-US"/>
          </a:p>
          <a:p>
            <a:endParaRPr lang="en-US"/>
          </a:p>
          <a:p>
            <a:endParaRPr lang="en-US"/>
          </a:p>
        </p:txBody>
      </p:sp>
      <p:sp>
        <p:nvSpPr>
          <p:cNvPr id="5" name="Date Placeholder 4">
            <a:extLst>
              <a:ext uri="{FF2B5EF4-FFF2-40B4-BE49-F238E27FC236}">
                <a16:creationId xmlns:a16="http://schemas.microsoft.com/office/drawing/2014/main" id="{0239329B-FC86-41E0-950D-C731891E14DC}"/>
              </a:ext>
            </a:extLst>
          </p:cNvPr>
          <p:cNvSpPr>
            <a:spLocks noGrp="1"/>
          </p:cNvSpPr>
          <p:nvPr>
            <p:ph type="dt" sz="half" idx="10"/>
          </p:nvPr>
        </p:nvSpPr>
        <p:spPr/>
        <p:txBody>
          <a:bodyPr/>
          <a:lstStyle/>
          <a:p>
            <a:fld id="{069F75B7-E6A7-413C-B2E8-03D62D478541}" type="datetime1">
              <a:rPr lang="en-US" smtClean="0"/>
              <a:pPr/>
              <a:t>12/2/2021</a:t>
            </a:fld>
            <a:endParaRPr lang="en-US"/>
          </a:p>
        </p:txBody>
      </p:sp>
      <p:sp>
        <p:nvSpPr>
          <p:cNvPr id="6" name="Footer Placeholder 5">
            <a:extLst>
              <a:ext uri="{FF2B5EF4-FFF2-40B4-BE49-F238E27FC236}">
                <a16:creationId xmlns:a16="http://schemas.microsoft.com/office/drawing/2014/main" id="{A383D51B-8B46-48FA-AE77-EB0F39744A18}"/>
              </a:ext>
            </a:extLst>
          </p:cNvPr>
          <p:cNvSpPr>
            <a:spLocks noGrp="1"/>
          </p:cNvSpPr>
          <p:nvPr>
            <p:ph type="ftr" sz="quarter" idx="11"/>
          </p:nvPr>
        </p:nvSpPr>
        <p:spPr/>
        <p:txBody>
          <a:bodyPr/>
          <a:lstStyle/>
          <a:p>
            <a:r>
              <a:rPr lang="en-US"/>
              <a:t>DDC Training - Level 0 Reporting</a:t>
            </a:r>
          </a:p>
        </p:txBody>
      </p:sp>
      <p:sp>
        <p:nvSpPr>
          <p:cNvPr id="3" name="Slide Number Placeholder 2"/>
          <p:cNvSpPr>
            <a:spLocks noGrp="1"/>
          </p:cNvSpPr>
          <p:nvPr>
            <p:ph type="sldNum" sz="quarter" idx="12"/>
          </p:nvPr>
        </p:nvSpPr>
        <p:spPr/>
        <p:txBody>
          <a:bodyPr/>
          <a:lstStyle/>
          <a:p>
            <a:fld id="{38BC901B-B5E4-4A47-8F67-5F155DBF4CDE}" type="slidenum">
              <a:rPr lang="en-US" smtClean="0"/>
              <a:pPr/>
              <a:t>40</a:t>
            </a:fld>
            <a:endParaRPr lang="en-US"/>
          </a:p>
        </p:txBody>
      </p:sp>
      <p:sp>
        <p:nvSpPr>
          <p:cNvPr id="15" name="Rectangle 3"/>
          <p:cNvSpPr>
            <a:spLocks noChangeArrowheads="1"/>
          </p:cNvSpPr>
          <p:nvPr/>
        </p:nvSpPr>
        <p:spPr bwMode="auto">
          <a:xfrm>
            <a:off x="3296008" y="-2763435"/>
            <a:ext cx="167354" cy="269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1" rIns="68580" bIns="34291" numCol="1" anchor="ctr" anchorCtr="0" compatLnSpc="1">
            <a:prstTxWarp prst="textNoShape">
              <a:avLst/>
            </a:prstTxWarp>
            <a:spAutoFit/>
          </a:bodyPr>
          <a:lstStyle/>
          <a:p>
            <a:pPr eaLnBrk="0" fontAlgn="base" hangingPunct="0">
              <a:spcBef>
                <a:spcPct val="0"/>
              </a:spcBef>
              <a:spcAft>
                <a:spcPct val="0"/>
              </a:spcAft>
            </a:pPr>
            <a:endParaRPr lang="en-US" altLang="en-US" sz="500"/>
          </a:p>
          <a:p>
            <a:pPr eaLnBrk="0" fontAlgn="base" hangingPunct="0">
              <a:spcBef>
                <a:spcPct val="0"/>
              </a:spcBef>
              <a:spcAft>
                <a:spcPct val="0"/>
              </a:spcAft>
            </a:pPr>
            <a:r>
              <a:rPr lang="en-US" altLang="en-US" sz="800">
                <a:latin typeface="Century Gothic" panose="020B0502020202020204" pitchFamily="34" charset="0"/>
                <a:ea typeface="Times New Roman" panose="02020603050405020304" pitchFamily="18" charset="0"/>
                <a:cs typeface="Times New Roman" panose="02020603050405020304" pitchFamily="18" charset="0"/>
              </a:rPr>
              <a:t> </a:t>
            </a:r>
            <a:endParaRPr lang="en-US" altLang="en-US">
              <a:latin typeface="Arial" panose="020B0604020202020204" pitchFamily="34" charset="0"/>
            </a:endParaRPr>
          </a:p>
        </p:txBody>
      </p:sp>
      <p:graphicFrame>
        <p:nvGraphicFramePr>
          <p:cNvPr id="9" name="Content Placeholder 13"/>
          <p:cNvGraphicFramePr>
            <a:graphicFrameLocks/>
          </p:cNvGraphicFramePr>
          <p:nvPr/>
        </p:nvGraphicFramePr>
        <p:xfrm>
          <a:off x="1879963" y="3202753"/>
          <a:ext cx="8279675" cy="2482994"/>
        </p:xfrm>
        <a:graphic>
          <a:graphicData uri="http://schemas.openxmlformats.org/drawingml/2006/table">
            <a:tbl>
              <a:tblPr firstRow="1" firstCol="1" bandRow="1">
                <a:tableStyleId>{5C22544A-7EE6-4342-B048-85BDC9FD1C3A}</a:tableStyleId>
              </a:tblPr>
              <a:tblGrid>
                <a:gridCol w="4593884">
                  <a:extLst>
                    <a:ext uri="{9D8B030D-6E8A-4147-A177-3AD203B41FA5}">
                      <a16:colId xmlns:a16="http://schemas.microsoft.com/office/drawing/2014/main" val="1776510377"/>
                    </a:ext>
                  </a:extLst>
                </a:gridCol>
                <a:gridCol w="2104984">
                  <a:extLst>
                    <a:ext uri="{9D8B030D-6E8A-4147-A177-3AD203B41FA5}">
                      <a16:colId xmlns:a16="http://schemas.microsoft.com/office/drawing/2014/main" val="4090534627"/>
                    </a:ext>
                  </a:extLst>
                </a:gridCol>
                <a:gridCol w="1580807">
                  <a:extLst>
                    <a:ext uri="{9D8B030D-6E8A-4147-A177-3AD203B41FA5}">
                      <a16:colId xmlns:a16="http://schemas.microsoft.com/office/drawing/2014/main" val="622228700"/>
                    </a:ext>
                  </a:extLst>
                </a:gridCol>
              </a:tblGrid>
              <a:tr h="354713">
                <a:tc>
                  <a:txBody>
                    <a:bodyPr/>
                    <a:lstStyle/>
                    <a:p>
                      <a:pPr marL="0" marR="0">
                        <a:spcBef>
                          <a:spcPts val="0"/>
                        </a:spcBef>
                        <a:spcAft>
                          <a:spcPts val="0"/>
                        </a:spcAft>
                      </a:pPr>
                      <a:r>
                        <a:rPr lang="en-US" sz="1500">
                          <a:effectLst/>
                        </a:rPr>
                        <a:t>DDC Training session</a:t>
                      </a:r>
                      <a:endParaRPr lang="en-US" sz="190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70585" marR="70585" marT="0" marB="0"/>
                </a:tc>
                <a:tc>
                  <a:txBody>
                    <a:bodyPr/>
                    <a:lstStyle/>
                    <a:p>
                      <a:pPr marL="0" marR="0">
                        <a:spcBef>
                          <a:spcPts val="0"/>
                        </a:spcBef>
                        <a:spcAft>
                          <a:spcPts val="0"/>
                        </a:spcAft>
                      </a:pPr>
                      <a:r>
                        <a:rPr lang="en-US" sz="1500">
                          <a:effectLst/>
                        </a:rPr>
                        <a:t>Date</a:t>
                      </a:r>
                      <a:endParaRPr lang="en-US" sz="190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70585" marR="70585" marT="0" marB="0"/>
                </a:tc>
                <a:tc>
                  <a:txBody>
                    <a:bodyPr/>
                    <a:lstStyle/>
                    <a:p>
                      <a:pPr marL="0" marR="0">
                        <a:spcBef>
                          <a:spcPts val="0"/>
                        </a:spcBef>
                        <a:spcAft>
                          <a:spcPts val="0"/>
                        </a:spcAft>
                      </a:pPr>
                      <a:r>
                        <a:rPr lang="en-US" sz="1500">
                          <a:effectLst/>
                        </a:rPr>
                        <a:t>Time</a:t>
                      </a:r>
                      <a:endParaRPr lang="en-US" sz="190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70585" marR="70585" marT="0" marB="0"/>
                </a:tc>
                <a:extLst>
                  <a:ext uri="{0D108BD9-81ED-4DB2-BD59-A6C34878D82A}">
                    <a16:rowId xmlns:a16="http://schemas.microsoft.com/office/drawing/2014/main" val="3866325378"/>
                  </a:ext>
                </a:extLst>
              </a:tr>
              <a:tr h="709427">
                <a:tc>
                  <a:txBody>
                    <a:bodyPr/>
                    <a:lstStyle/>
                    <a:p>
                      <a:pPr algn="l" fontAlgn="ctr"/>
                      <a:r>
                        <a:rPr lang="en-US" sz="1500" b="0" i="0" u="none" strike="noStrike">
                          <a:solidFill>
                            <a:schemeClr val="bg1"/>
                          </a:solidFill>
                          <a:effectLst/>
                          <a:latin typeface="Biome" panose="020B0503030204020804" pitchFamily="34" charset="0"/>
                        </a:rPr>
                        <a:t>DDC Training #4 Session - </a:t>
                      </a:r>
                      <a:br>
                        <a:rPr lang="en-US" sz="1500" b="0" i="0" u="none" strike="noStrike">
                          <a:solidFill>
                            <a:schemeClr val="bg1"/>
                          </a:solidFill>
                          <a:effectLst/>
                          <a:latin typeface="Biome" panose="020B0503030204020804" pitchFamily="34" charset="0"/>
                        </a:rPr>
                      </a:br>
                      <a:r>
                        <a:rPr lang="en-US" sz="1500" b="0" i="0" u="none" strike="noStrike">
                          <a:solidFill>
                            <a:schemeClr val="bg1"/>
                          </a:solidFill>
                          <a:effectLst/>
                          <a:latin typeface="Biome" panose="020B0503030204020804" pitchFamily="34" charset="0"/>
                        </a:rPr>
                        <a:t>January Regents &amp; BEDS day</a:t>
                      </a:r>
                    </a:p>
                  </a:txBody>
                  <a:tcPr marL="214313" marR="0" marT="0" marB="0" anchor="ctr"/>
                </a:tc>
                <a:tc>
                  <a:txBody>
                    <a:bodyPr/>
                    <a:lstStyle/>
                    <a:p>
                      <a:pPr algn="l" fontAlgn="ctr"/>
                      <a:r>
                        <a:rPr lang="en-US" sz="1500" b="0" i="0" u="none" strike="noStrike">
                          <a:solidFill>
                            <a:srgbClr val="000000"/>
                          </a:solidFill>
                          <a:effectLst/>
                          <a:latin typeface="Biome" panose="020B0503030204020804" pitchFamily="34" charset="0"/>
                        </a:rPr>
                        <a:t>12/14/2021</a:t>
                      </a:r>
                    </a:p>
                  </a:txBody>
                  <a:tcPr marL="214313"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a:effectLst/>
                          <a:latin typeface="Biome" panose="020B0503030204020804" pitchFamily="34" charset="0"/>
                          <a:cs typeface="Biome" panose="020B0503030204020804" pitchFamily="34" charset="0"/>
                        </a:rPr>
                        <a:t>1-3 PM</a:t>
                      </a:r>
                      <a:endParaRPr lang="en-US" sz="1900">
                        <a:effectLst/>
                        <a:latin typeface="Biome" panose="020B0503030204020804" pitchFamily="34" charset="0"/>
                        <a:ea typeface="Times New Roman" panose="02020603050405020304" pitchFamily="18" charset="0"/>
                        <a:cs typeface="Biome" panose="020B0503030204020804" pitchFamily="34" charset="0"/>
                      </a:endParaRPr>
                    </a:p>
                  </a:txBody>
                  <a:tcPr marL="70585" marR="70585" marT="0" marB="0" anchor="ctr"/>
                </a:tc>
                <a:extLst>
                  <a:ext uri="{0D108BD9-81ED-4DB2-BD59-A6C34878D82A}">
                    <a16:rowId xmlns:a16="http://schemas.microsoft.com/office/drawing/2014/main" val="3870397711"/>
                  </a:ext>
                </a:extLst>
              </a:tr>
              <a:tr h="709427">
                <a:tc>
                  <a:txBody>
                    <a:bodyPr/>
                    <a:lstStyle/>
                    <a:p>
                      <a:pPr algn="l" fontAlgn="ctr"/>
                      <a:r>
                        <a:rPr lang="en-US" sz="1500" b="0" i="0" u="none" strike="noStrike">
                          <a:solidFill>
                            <a:schemeClr val="bg1"/>
                          </a:solidFill>
                          <a:effectLst/>
                          <a:latin typeface="Biome" panose="020B0503030204020804" pitchFamily="34" charset="0"/>
                        </a:rPr>
                        <a:t>DDC Training #5 Session - </a:t>
                      </a:r>
                      <a:br>
                        <a:rPr lang="en-US" sz="1500" b="0" i="0" u="none" strike="noStrike">
                          <a:solidFill>
                            <a:schemeClr val="bg1"/>
                          </a:solidFill>
                          <a:effectLst/>
                          <a:latin typeface="Biome" panose="020B0503030204020804" pitchFamily="34" charset="0"/>
                        </a:rPr>
                      </a:br>
                      <a:r>
                        <a:rPr lang="en-US" sz="1500" b="0" i="0" u="none" strike="noStrike">
                          <a:solidFill>
                            <a:schemeClr val="bg1"/>
                          </a:solidFill>
                          <a:effectLst/>
                          <a:latin typeface="Biome" panose="020B0503030204020804" pitchFamily="34" charset="0"/>
                        </a:rPr>
                        <a:t>PS Deep Dive, 3-8 Testing</a:t>
                      </a:r>
                    </a:p>
                  </a:txBody>
                  <a:tcPr marL="214313" marR="0" marT="0" marB="0" anchor="ctr"/>
                </a:tc>
                <a:tc>
                  <a:txBody>
                    <a:bodyPr/>
                    <a:lstStyle/>
                    <a:p>
                      <a:pPr algn="l" fontAlgn="ctr"/>
                      <a:r>
                        <a:rPr lang="en-US" sz="1500" b="0" i="0" u="none" strike="noStrike">
                          <a:solidFill>
                            <a:srgbClr val="000000"/>
                          </a:solidFill>
                          <a:effectLst/>
                          <a:latin typeface="Biome" panose="020B0503030204020804" pitchFamily="34" charset="0"/>
                        </a:rPr>
                        <a:t>3/15/2022</a:t>
                      </a:r>
                    </a:p>
                  </a:txBody>
                  <a:tcPr marL="214313" marR="0" marT="0" marB="0" anchor="ctr"/>
                </a:tc>
                <a:tc>
                  <a:txBody>
                    <a:bodyPr/>
                    <a:lstStyle/>
                    <a:p>
                      <a:pPr marL="0" marR="0" algn="ctr">
                        <a:spcBef>
                          <a:spcPts val="0"/>
                        </a:spcBef>
                        <a:spcAft>
                          <a:spcPts val="0"/>
                        </a:spcAft>
                      </a:pPr>
                      <a:r>
                        <a:rPr lang="en-US" sz="1500">
                          <a:effectLst/>
                          <a:latin typeface="Biome" panose="020B0503030204020804" pitchFamily="34" charset="0"/>
                          <a:cs typeface="Biome" panose="020B0503030204020804" pitchFamily="34" charset="0"/>
                        </a:rPr>
                        <a:t>9-11 AM</a:t>
                      </a:r>
                      <a:endParaRPr lang="en-US" sz="1900">
                        <a:effectLst/>
                        <a:latin typeface="Biome" panose="020B0503030204020804" pitchFamily="34" charset="0"/>
                        <a:ea typeface="Times New Roman" panose="02020603050405020304" pitchFamily="18" charset="0"/>
                        <a:cs typeface="Biome" panose="020B0503030204020804" pitchFamily="34" charset="0"/>
                      </a:endParaRPr>
                    </a:p>
                  </a:txBody>
                  <a:tcPr marL="70585" marR="70585" marT="0" marB="0" anchor="ctr"/>
                </a:tc>
                <a:extLst>
                  <a:ext uri="{0D108BD9-81ED-4DB2-BD59-A6C34878D82A}">
                    <a16:rowId xmlns:a16="http://schemas.microsoft.com/office/drawing/2014/main" val="2553801445"/>
                  </a:ext>
                </a:extLst>
              </a:tr>
              <a:tr h="709427">
                <a:tc>
                  <a:txBody>
                    <a:bodyPr/>
                    <a:lstStyle/>
                    <a:p>
                      <a:pPr algn="l" fontAlgn="ctr"/>
                      <a:r>
                        <a:rPr lang="en-US" sz="1500" b="0" i="0" u="none" strike="noStrike">
                          <a:solidFill>
                            <a:schemeClr val="bg1"/>
                          </a:solidFill>
                          <a:effectLst/>
                          <a:latin typeface="Biome" panose="020B0503030204020804" pitchFamily="34" charset="0"/>
                        </a:rPr>
                        <a:t>DDC Training #6 Session - </a:t>
                      </a:r>
                      <a:br>
                        <a:rPr lang="en-US" sz="1500" b="0" i="0" u="none" strike="noStrike">
                          <a:solidFill>
                            <a:schemeClr val="bg1"/>
                          </a:solidFill>
                          <a:effectLst/>
                          <a:latin typeface="Biome" panose="020B0503030204020804" pitchFamily="34" charset="0"/>
                        </a:rPr>
                      </a:br>
                      <a:r>
                        <a:rPr lang="en-US" sz="1500" b="0" i="0" u="none" strike="noStrike">
                          <a:solidFill>
                            <a:schemeClr val="bg1"/>
                          </a:solidFill>
                          <a:effectLst/>
                          <a:latin typeface="Biome" panose="020B0503030204020804" pitchFamily="34" charset="0"/>
                        </a:rPr>
                        <a:t>EOY Prep &amp; June Regents</a:t>
                      </a:r>
                    </a:p>
                  </a:txBody>
                  <a:tcPr marL="214313" marR="0" marT="0" marB="0" anchor="ctr"/>
                </a:tc>
                <a:tc>
                  <a:txBody>
                    <a:bodyPr/>
                    <a:lstStyle/>
                    <a:p>
                      <a:pPr algn="l" fontAlgn="ctr"/>
                      <a:r>
                        <a:rPr lang="en-US" sz="1500" b="0" i="0" u="none" strike="noStrike">
                          <a:solidFill>
                            <a:srgbClr val="000000"/>
                          </a:solidFill>
                          <a:effectLst/>
                          <a:latin typeface="Biome" panose="020B0503030204020804" pitchFamily="34" charset="0"/>
                        </a:rPr>
                        <a:t>5/24/2022</a:t>
                      </a:r>
                    </a:p>
                  </a:txBody>
                  <a:tcPr marL="214313"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a:effectLst/>
                          <a:latin typeface="Biome" panose="020B0503030204020804" pitchFamily="34" charset="0"/>
                          <a:cs typeface="Biome" panose="020B0503030204020804" pitchFamily="34" charset="0"/>
                        </a:rPr>
                        <a:t>1-3 PM</a:t>
                      </a:r>
                      <a:endParaRPr lang="en-US" sz="1900">
                        <a:effectLst/>
                        <a:latin typeface="Biome" panose="020B0503030204020804" pitchFamily="34" charset="0"/>
                        <a:ea typeface="Times New Roman" panose="02020603050405020304" pitchFamily="18" charset="0"/>
                        <a:cs typeface="Biome" panose="020B0503030204020804" pitchFamily="34" charset="0"/>
                      </a:endParaRPr>
                    </a:p>
                  </a:txBody>
                  <a:tcPr marL="70585" marR="70585" marT="0" marB="0" anchor="ctr"/>
                </a:tc>
                <a:extLst>
                  <a:ext uri="{0D108BD9-81ED-4DB2-BD59-A6C34878D82A}">
                    <a16:rowId xmlns:a16="http://schemas.microsoft.com/office/drawing/2014/main" val="3961349012"/>
                  </a:ext>
                </a:extLst>
              </a:tr>
            </a:tbl>
          </a:graphicData>
        </a:graphic>
      </p:graphicFrame>
      <p:sp>
        <p:nvSpPr>
          <p:cNvPr id="4" name="Rectangle 3"/>
          <p:cNvSpPr/>
          <p:nvPr/>
        </p:nvSpPr>
        <p:spPr>
          <a:xfrm>
            <a:off x="1066800" y="1562841"/>
            <a:ext cx="9906000" cy="1338828"/>
          </a:xfrm>
          <a:prstGeom prst="rect">
            <a:avLst/>
          </a:prstGeom>
        </p:spPr>
        <p:txBody>
          <a:bodyPr wrap="square">
            <a:spAutoFit/>
          </a:bodyPr>
          <a:lstStyle/>
          <a:p>
            <a:pPr marL="257168" indent="-171446" eaLnBrk="0" fontAlgn="base" hangingPunct="0">
              <a:spcBef>
                <a:spcPct val="0"/>
              </a:spcBef>
              <a:spcAft>
                <a:spcPct val="0"/>
              </a:spcAft>
              <a:buClr>
                <a:schemeClr val="accent1"/>
              </a:buClr>
              <a:buFont typeface="Arial" pitchFamily="34" charset="0"/>
              <a:buChar char="•"/>
            </a:pPr>
            <a:r>
              <a:rPr lang="en-US" altLang="en-US" sz="2100" b="1">
                <a:latin typeface="Century Gothic" panose="020B0502020202020204" pitchFamily="34" charset="0"/>
                <a:ea typeface="Times New Roman" panose="02020603050405020304" pitchFamily="18" charset="0"/>
                <a:cs typeface="Times New Roman" panose="02020603050405020304" pitchFamily="18" charset="0"/>
              </a:rPr>
              <a:t>Please mark your calendar for the following dates </a:t>
            </a:r>
          </a:p>
          <a:p>
            <a:pPr marL="257168" indent="-171446" eaLnBrk="0" fontAlgn="base" hangingPunct="0">
              <a:spcBef>
                <a:spcPct val="0"/>
              </a:spcBef>
              <a:spcAft>
                <a:spcPct val="0"/>
              </a:spcAft>
              <a:buClr>
                <a:schemeClr val="accent1"/>
              </a:buClr>
              <a:buFont typeface="Arial" pitchFamily="34" charset="0"/>
              <a:buChar char="•"/>
            </a:pPr>
            <a:r>
              <a:rPr lang="en-US" altLang="en-US" sz="2100" b="1">
                <a:latin typeface="Century Gothic" panose="020B0502020202020204" pitchFamily="34" charset="0"/>
                <a:ea typeface="Times New Roman" panose="02020603050405020304" pitchFamily="18" charset="0"/>
                <a:cs typeface="Times New Roman" panose="02020603050405020304" pitchFamily="18" charset="0"/>
              </a:rPr>
              <a:t>As we get closer to each session, I will send out registration forms and further details</a:t>
            </a:r>
            <a:r>
              <a:rPr lang="en-US" altLang="en-US" b="1">
                <a:latin typeface="Century Gothic" panose="020B0502020202020204" pitchFamily="34" charset="0"/>
                <a:ea typeface="Times New Roman" panose="02020603050405020304" pitchFamily="18" charset="0"/>
                <a:cs typeface="Times New Roman" panose="02020603050405020304" pitchFamily="18" charset="0"/>
              </a:rPr>
              <a:t>.</a:t>
            </a:r>
            <a:endParaRPr lang="en-US" b="1"/>
          </a:p>
          <a:p>
            <a:endParaRPr lang="en-US" b="1"/>
          </a:p>
        </p:txBody>
      </p:sp>
    </p:spTree>
    <p:extLst>
      <p:ext uri="{BB962C8B-B14F-4D97-AF65-F5344CB8AC3E}">
        <p14:creationId xmlns:p14="http://schemas.microsoft.com/office/powerpoint/2010/main" val="14188372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38400" y="1143000"/>
            <a:ext cx="7162800" cy="3657600"/>
          </a:xfrm>
        </p:spPr>
        <p:txBody>
          <a:bodyPr anchor="t">
            <a:normAutofit/>
          </a:bodyPr>
          <a:lstStyle/>
          <a:p>
            <a:r>
              <a:rPr lang="en-US"/>
              <a:t>Questions?  </a:t>
            </a:r>
            <a:br>
              <a:rPr lang="en-US"/>
            </a:br>
            <a:endParaRPr lang="en-US" sz="2200"/>
          </a:p>
        </p:txBody>
      </p:sp>
      <p:sp>
        <p:nvSpPr>
          <p:cNvPr id="3" name="Subtitle 2"/>
          <p:cNvSpPr>
            <a:spLocks noGrp="1"/>
          </p:cNvSpPr>
          <p:nvPr>
            <p:ph type="subTitle" idx="1"/>
          </p:nvPr>
        </p:nvSpPr>
        <p:spPr>
          <a:xfrm>
            <a:off x="2209800" y="3886200"/>
            <a:ext cx="6461760" cy="1066800"/>
          </a:xfrm>
        </p:spPr>
        <p:txBody>
          <a:bodyPr>
            <a:normAutofit/>
          </a:bodyPr>
          <a:lstStyle/>
          <a:p>
            <a:endParaRPr lang="en-US"/>
          </a:p>
          <a:p>
            <a:r>
              <a:rPr lang="en-US"/>
              <a:t>Next Meeting:  March 8th 9:00 am</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5600" y="5029200"/>
            <a:ext cx="3200400" cy="157226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2021-2022 UPK Data</a:t>
            </a:r>
          </a:p>
        </p:txBody>
      </p:sp>
      <p:sp>
        <p:nvSpPr>
          <p:cNvPr id="7" name="Content Placeholder 2"/>
          <p:cNvSpPr>
            <a:spLocks noGrp="1"/>
          </p:cNvSpPr>
          <p:nvPr>
            <p:ph idx="1"/>
          </p:nvPr>
        </p:nvSpPr>
        <p:spPr/>
        <p:txBody>
          <a:bodyPr vert="horz" lIns="91440" tIns="45720" rIns="91440" bIns="45720" rtlCol="0" anchor="t">
            <a:noAutofit/>
          </a:bodyPr>
          <a:lstStyle/>
          <a:p>
            <a:r>
              <a:rPr lang="en-US" sz="2800" b="1">
                <a:solidFill>
                  <a:srgbClr val="000000"/>
                </a:solidFill>
              </a:rPr>
              <a:t>AS OF TODAY:</a:t>
            </a:r>
            <a:r>
              <a:rPr lang="en-US" sz="2800"/>
              <a:t> UPK Counts will be collected using BEDS Day Counts</a:t>
            </a:r>
            <a:endParaRPr lang="en-US" sz="2800">
              <a:cs typeface="Calibri"/>
            </a:endParaRPr>
          </a:p>
          <a:p>
            <a:pPr lvl="1"/>
            <a:r>
              <a:rPr lang="en-US" sz="2400"/>
              <a:t>Counts of UPK students are collected for calculating UPK grant funding</a:t>
            </a:r>
            <a:endParaRPr lang="en-US" sz="2400">
              <a:cs typeface="Calibri"/>
            </a:endParaRPr>
          </a:p>
          <a:p>
            <a:pPr lvl="1">
              <a:buClr>
                <a:srgbClr val="726056"/>
              </a:buClr>
            </a:pPr>
            <a:r>
              <a:rPr lang="en-US" sz="2400">
                <a:ea typeface="+mn-lt"/>
                <a:cs typeface="+mn-lt"/>
              </a:rPr>
              <a:t>SIRS-316 BEDS Day Enrollment Verification Report for District PreK</a:t>
            </a:r>
            <a:endParaRPr lang="en-US" sz="2400">
              <a:cs typeface="Calibri"/>
            </a:endParaRPr>
          </a:p>
          <a:p>
            <a:pPr lvl="1">
              <a:buClr>
                <a:srgbClr val="726056"/>
              </a:buClr>
            </a:pPr>
            <a:r>
              <a:rPr lang="en-US" sz="2400">
                <a:ea typeface="+mn-lt"/>
                <a:cs typeface="+mn-lt"/>
              </a:rPr>
              <a:t>Data due </a:t>
            </a:r>
            <a:r>
              <a:rPr lang="en-US" sz="2400">
                <a:solidFill>
                  <a:srgbClr val="C00000"/>
                </a:solidFill>
                <a:ea typeface="+mn-lt"/>
                <a:cs typeface="+mn-lt"/>
              </a:rPr>
              <a:t>Thursday, January 6</a:t>
            </a:r>
            <a:endParaRPr lang="en-US" sz="2400">
              <a:solidFill>
                <a:srgbClr val="C00000"/>
              </a:solidFill>
              <a:cs typeface="Calibri"/>
            </a:endParaRPr>
          </a:p>
          <a:p>
            <a:r>
              <a:rPr lang="en-US" sz="2800" b="1"/>
              <a:t>POSSIBLE CHANGES:</a:t>
            </a:r>
            <a:r>
              <a:rPr lang="en-US" sz="2800"/>
              <a:t> More to come</a:t>
            </a:r>
            <a:endParaRPr lang="en-US" sz="2800">
              <a:cs typeface="Calibri"/>
            </a:endParaRPr>
          </a:p>
          <a:p>
            <a:pPr lvl="1"/>
            <a:r>
              <a:rPr lang="en-US" sz="2400"/>
              <a:t>There may be changes to how UPK counts are collected for 21-22</a:t>
            </a:r>
            <a:endParaRPr lang="en-US" sz="2400">
              <a:cs typeface="Calibri"/>
            </a:endParaRPr>
          </a:p>
          <a:p>
            <a:pPr lvl="1">
              <a:buClr>
                <a:srgbClr val="726056"/>
              </a:buClr>
            </a:pPr>
            <a:r>
              <a:rPr lang="en-US" sz="2400">
                <a:cs typeface="Calibri"/>
              </a:rPr>
              <a:t>Look for a memo from the Office of Early Learning </a:t>
            </a:r>
          </a:p>
          <a:p>
            <a:pPr marL="114300" indent="0">
              <a:buNone/>
            </a:pPr>
            <a:endParaRPr lang="en-US" sz="2400">
              <a:cs typeface="Calibri"/>
            </a:endParaRPr>
          </a:p>
        </p:txBody>
      </p:sp>
      <p:sp>
        <p:nvSpPr>
          <p:cNvPr id="4" name="Slide Number Placeholder 3"/>
          <p:cNvSpPr>
            <a:spLocks noGrp="1"/>
          </p:cNvSpPr>
          <p:nvPr>
            <p:ph type="sldNum" sz="quarter" idx="12"/>
          </p:nvPr>
        </p:nvSpPr>
        <p:spPr/>
        <p:txBody>
          <a:bodyPr/>
          <a:lstStyle/>
          <a:p>
            <a:fld id="{38BC901B-B5E4-4A47-8F67-5F155DBF4CDE}" type="slidenum">
              <a:rPr lang="en-US" smtClean="0"/>
              <a:pPr/>
              <a:t>5</a:t>
            </a:fld>
            <a:endParaRPr lang="en-US"/>
          </a:p>
        </p:txBody>
      </p:sp>
      <p:sp>
        <p:nvSpPr>
          <p:cNvPr id="6" name="Content Placeholder 4"/>
          <p:cNvSpPr txBox="1">
            <a:spLocks/>
          </p:cNvSpPr>
          <p:nvPr/>
        </p:nvSpPr>
        <p:spPr>
          <a:xfrm>
            <a:off x="1905000" y="1417638"/>
            <a:ext cx="7620000" cy="4800600"/>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endParaRPr lang="en-US" sz="2200"/>
          </a:p>
        </p:txBody>
      </p:sp>
    </p:spTree>
    <p:extLst>
      <p:ext uri="{BB962C8B-B14F-4D97-AF65-F5344CB8AC3E}">
        <p14:creationId xmlns:p14="http://schemas.microsoft.com/office/powerpoint/2010/main" val="38272349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What Pre-K Program Service Code to Use?</a:t>
            </a:r>
          </a:p>
        </p:txBody>
      </p:sp>
      <p:sp>
        <p:nvSpPr>
          <p:cNvPr id="4" name="Slide Number Placeholder 3"/>
          <p:cNvSpPr>
            <a:spLocks noGrp="1"/>
          </p:cNvSpPr>
          <p:nvPr>
            <p:ph type="sldNum" sz="quarter" idx="12"/>
          </p:nvPr>
        </p:nvSpPr>
        <p:spPr/>
        <p:txBody>
          <a:bodyPr/>
          <a:lstStyle/>
          <a:p>
            <a:fld id="{38BC901B-B5E4-4A47-8F67-5F155DBF4CDE}" type="slidenum">
              <a:rPr lang="en-US" smtClean="0"/>
              <a:pPr/>
              <a:t>6</a:t>
            </a:fld>
            <a:endParaRPr lang="en-US"/>
          </a:p>
        </p:txBody>
      </p:sp>
      <p:graphicFrame>
        <p:nvGraphicFramePr>
          <p:cNvPr id="5" name="Table 7">
            <a:extLst>
              <a:ext uri="{FF2B5EF4-FFF2-40B4-BE49-F238E27FC236}">
                <a16:creationId xmlns:a16="http://schemas.microsoft.com/office/drawing/2014/main" id="{A006868D-F9AA-43A5-876D-87BFF49B31F9}"/>
              </a:ext>
            </a:extLst>
          </p:cNvPr>
          <p:cNvGraphicFramePr>
            <a:graphicFrameLocks noGrp="1"/>
          </p:cNvGraphicFramePr>
          <p:nvPr>
            <p:ph sz="half" idx="4294967295"/>
            <p:extLst>
              <p:ext uri="{D42A27DB-BD31-4B8C-83A1-F6EECF244321}">
                <p14:modId xmlns:p14="http://schemas.microsoft.com/office/powerpoint/2010/main" val="1266901704"/>
              </p:ext>
            </p:extLst>
          </p:nvPr>
        </p:nvGraphicFramePr>
        <p:xfrm>
          <a:off x="283307" y="1426307"/>
          <a:ext cx="10780008" cy="4827899"/>
        </p:xfrm>
        <a:graphic>
          <a:graphicData uri="http://schemas.openxmlformats.org/drawingml/2006/table">
            <a:tbl>
              <a:tblPr firstRow="1" bandRow="1">
                <a:tableStyleId>{5C22544A-7EE6-4342-B048-85BDC9FD1C3A}</a:tableStyleId>
              </a:tblPr>
              <a:tblGrid>
                <a:gridCol w="3321538">
                  <a:extLst>
                    <a:ext uri="{9D8B030D-6E8A-4147-A177-3AD203B41FA5}">
                      <a16:colId xmlns:a16="http://schemas.microsoft.com/office/drawing/2014/main" val="3008739200"/>
                    </a:ext>
                  </a:extLst>
                </a:gridCol>
                <a:gridCol w="1348153">
                  <a:extLst>
                    <a:ext uri="{9D8B030D-6E8A-4147-A177-3AD203B41FA5}">
                      <a16:colId xmlns:a16="http://schemas.microsoft.com/office/drawing/2014/main" val="1641127184"/>
                    </a:ext>
                  </a:extLst>
                </a:gridCol>
                <a:gridCol w="2129692">
                  <a:extLst>
                    <a:ext uri="{9D8B030D-6E8A-4147-A177-3AD203B41FA5}">
                      <a16:colId xmlns:a16="http://schemas.microsoft.com/office/drawing/2014/main" val="3574656441"/>
                    </a:ext>
                  </a:extLst>
                </a:gridCol>
                <a:gridCol w="2345389">
                  <a:extLst>
                    <a:ext uri="{9D8B030D-6E8A-4147-A177-3AD203B41FA5}">
                      <a16:colId xmlns:a16="http://schemas.microsoft.com/office/drawing/2014/main" val="1377475488"/>
                    </a:ext>
                  </a:extLst>
                </a:gridCol>
                <a:gridCol w="1635236">
                  <a:extLst>
                    <a:ext uri="{9D8B030D-6E8A-4147-A177-3AD203B41FA5}">
                      <a16:colId xmlns:a16="http://schemas.microsoft.com/office/drawing/2014/main" val="1400268902"/>
                    </a:ext>
                  </a:extLst>
                </a:gridCol>
              </a:tblGrid>
              <a:tr h="384463">
                <a:tc rowSpan="2">
                  <a:txBody>
                    <a:bodyPr/>
                    <a:lstStyle/>
                    <a:p>
                      <a:pPr lvl="0" algn="ctr">
                        <a:buNone/>
                      </a:pPr>
                      <a:r>
                        <a:rPr lang="en-US" sz="1400" b="1" i="0" u="none" strike="noStrike" noProof="0">
                          <a:latin typeface="Calibri"/>
                        </a:rPr>
                        <a:t>Description</a:t>
                      </a:r>
                      <a:endParaRPr lang="en-US" sz="1400"/>
                    </a:p>
                  </a:txBody>
                  <a:tcPr/>
                </a:tc>
                <a:tc rowSpan="2">
                  <a:txBody>
                    <a:bodyPr/>
                    <a:lstStyle/>
                    <a:p>
                      <a:pPr lvl="0">
                        <a:buNone/>
                      </a:pPr>
                      <a:r>
                        <a:rPr lang="en-US" sz="1400" b="1" i="0" u="none" strike="noStrike" noProof="0">
                          <a:latin typeface="Calibri"/>
                        </a:rPr>
                        <a:t>Grade Level</a:t>
                      </a:r>
                      <a:endParaRPr lang="en-US" sz="1400"/>
                    </a:p>
                  </a:txBody>
                  <a:tcPr/>
                </a:tc>
                <a:tc gridSpan="2">
                  <a:txBody>
                    <a:bodyPr/>
                    <a:lstStyle/>
                    <a:p>
                      <a:pPr algn="ctr"/>
                      <a:r>
                        <a:rPr lang="en-US" sz="1600"/>
                        <a:t>Pre-K Program Code</a:t>
                      </a:r>
                    </a:p>
                  </a:txBody>
                  <a:tcPr/>
                </a:tc>
                <a:tc hMerge="1">
                  <a:txBody>
                    <a:bodyPr/>
                    <a:lstStyle/>
                    <a:p>
                      <a:endParaRPr lang="en-US"/>
                    </a:p>
                  </a:txBody>
                  <a:tcPr/>
                </a:tc>
                <a:tc rowSpan="2">
                  <a:txBody>
                    <a:bodyPr/>
                    <a:lstStyle/>
                    <a:p>
                      <a:pPr algn="ctr"/>
                      <a:r>
                        <a:rPr lang="en-US" sz="1400"/>
                        <a:t>UPK Setting</a:t>
                      </a:r>
                    </a:p>
                  </a:txBody>
                  <a:tcPr/>
                </a:tc>
                <a:extLst>
                  <a:ext uri="{0D108BD9-81ED-4DB2-BD59-A6C34878D82A}">
                    <a16:rowId xmlns:a16="http://schemas.microsoft.com/office/drawing/2014/main" val="3304000642"/>
                  </a:ext>
                </a:extLst>
              </a:tr>
              <a:tr h="384462">
                <a:tc vMerge="1">
                  <a:txBody>
                    <a:bodyPr/>
                    <a:lstStyle/>
                    <a:p>
                      <a:endParaRPr lang="en-US"/>
                    </a:p>
                  </a:txBody>
                  <a:tcPr/>
                </a:tc>
                <a:tc vMerge="1">
                  <a:txBody>
                    <a:bodyPr/>
                    <a:lstStyle/>
                    <a:p>
                      <a:endParaRPr lang="en-US"/>
                    </a:p>
                  </a:txBody>
                  <a:tcPr/>
                </a:tc>
                <a:tc>
                  <a:txBody>
                    <a:bodyPr/>
                    <a:lstStyle/>
                    <a:p>
                      <a:pPr lvl="0" algn="ctr">
                        <a:buNone/>
                      </a:pPr>
                      <a:r>
                        <a:rPr lang="en-US" sz="1400" b="1" i="0" u="none" strike="noStrike" noProof="0">
                          <a:solidFill>
                            <a:schemeClr val="bg1"/>
                          </a:solidFill>
                          <a:latin typeface="Calibri"/>
                        </a:rPr>
                        <a:t>902</a:t>
                      </a:r>
                    </a:p>
                    <a:p>
                      <a:pPr lvl="0" algn="ctr">
                        <a:buNone/>
                      </a:pPr>
                      <a:r>
                        <a:rPr lang="en-US" sz="1400" b="1" i="0" u="none" strike="noStrike" noProof="0">
                          <a:solidFill>
                            <a:schemeClr val="bg1"/>
                          </a:solidFill>
                          <a:latin typeface="Calibri"/>
                        </a:rPr>
                        <a:t>(Universal PreK)</a:t>
                      </a:r>
                      <a:endParaRPr lang="en-US" sz="1400">
                        <a:solidFill>
                          <a:schemeClr val="bg1"/>
                        </a:solidFill>
                      </a:endParaRPr>
                    </a:p>
                  </a:txBody>
                  <a:tcPr>
                    <a:solidFill>
                      <a:srgbClr val="C00000"/>
                    </a:solidFill>
                  </a:tcPr>
                </a:tc>
                <a:tc>
                  <a:txBody>
                    <a:bodyPr/>
                    <a:lstStyle/>
                    <a:p>
                      <a:pPr lvl="0" algn="ctr">
                        <a:buNone/>
                      </a:pPr>
                      <a:r>
                        <a:rPr lang="en-US" sz="1400" b="1" i="0" u="none" strike="noStrike" noProof="0">
                          <a:solidFill>
                            <a:schemeClr val="bg1"/>
                          </a:solidFill>
                          <a:latin typeface="Calibri"/>
                        </a:rPr>
                        <a:t>990</a:t>
                      </a:r>
                    </a:p>
                    <a:p>
                      <a:pPr lvl="0" algn="ctr">
                        <a:buNone/>
                      </a:pPr>
                      <a:r>
                        <a:rPr lang="en-US" sz="1400" b="1" i="0" u="none" strike="noStrike" noProof="0">
                          <a:solidFill>
                            <a:schemeClr val="bg1"/>
                          </a:solidFill>
                          <a:latin typeface="Calibri"/>
                        </a:rPr>
                        <a:t>("Other PreK)</a:t>
                      </a:r>
                      <a:endParaRPr lang="en-US" sz="1400">
                        <a:solidFill>
                          <a:schemeClr val="bg1"/>
                        </a:solidFill>
                      </a:endParaRPr>
                    </a:p>
                  </a:txBody>
                  <a:tcPr>
                    <a:solidFill>
                      <a:srgbClr val="C00000"/>
                    </a:solidFill>
                  </a:tcPr>
                </a:tc>
                <a:tc vMerge="1">
                  <a:txBody>
                    <a:bodyPr/>
                    <a:lstStyle/>
                    <a:p>
                      <a:endParaRPr lang="en-US"/>
                    </a:p>
                  </a:txBody>
                  <a:tcPr/>
                </a:tc>
                <a:extLst>
                  <a:ext uri="{0D108BD9-81ED-4DB2-BD59-A6C34878D82A}">
                    <a16:rowId xmlns:a16="http://schemas.microsoft.com/office/drawing/2014/main" val="2455875631"/>
                  </a:ext>
                </a:extLst>
              </a:tr>
              <a:tr h="1182076">
                <a:tc>
                  <a:txBody>
                    <a:bodyPr/>
                    <a:lstStyle/>
                    <a:p>
                      <a:pPr lvl="0">
                        <a:buNone/>
                      </a:pPr>
                      <a:r>
                        <a:rPr lang="en-US" sz="1400" b="0" i="0" u="none" strike="noStrike" noProof="0">
                          <a:latin typeface="Calibri"/>
                        </a:rPr>
                        <a:t>1.) Any child whose Pre-K placement is funded solely by the allocational Universal Pre-K (UPK) grant</a:t>
                      </a:r>
                      <a:endParaRPr lang="en-US" sz="1400"/>
                    </a:p>
                  </a:txBody>
                  <a:tcPr/>
                </a:tc>
                <a:tc>
                  <a:txBody>
                    <a:bodyPr/>
                    <a:lstStyle/>
                    <a:p>
                      <a:pPr algn="ctr"/>
                      <a:r>
                        <a:rPr lang="en-US" sz="1400"/>
                        <a:t>PKF of PKH whichever is appropriate</a:t>
                      </a:r>
                    </a:p>
                  </a:txBody>
                  <a:tcPr anchor="ctr"/>
                </a:tc>
                <a:tc>
                  <a:txBody>
                    <a:bodyPr/>
                    <a:lstStyle/>
                    <a:p>
                      <a:pPr algn="ctr"/>
                      <a:r>
                        <a:rPr lang="en-US" sz="1400"/>
                        <a:t>X</a:t>
                      </a:r>
                    </a:p>
                  </a:txBody>
                  <a:tcPr anchor="ctr"/>
                </a:tc>
                <a:tc>
                  <a:txBody>
                    <a:bodyPr/>
                    <a:lstStyle/>
                    <a:p>
                      <a:endParaRPr lang="en-US" sz="1400"/>
                    </a:p>
                  </a:txBody>
                  <a:tcPr/>
                </a:tc>
                <a:tc>
                  <a:txBody>
                    <a:bodyPr/>
                    <a:lstStyle/>
                    <a:p>
                      <a:pPr algn="ctr"/>
                      <a:r>
                        <a:rPr lang="en-US" sz="1400"/>
                        <a:t>X</a:t>
                      </a:r>
                    </a:p>
                  </a:txBody>
                  <a:tcPr anchor="ctr"/>
                </a:tc>
                <a:extLst>
                  <a:ext uri="{0D108BD9-81ED-4DB2-BD59-A6C34878D82A}">
                    <a16:rowId xmlns:a16="http://schemas.microsoft.com/office/drawing/2014/main" val="223380646"/>
                  </a:ext>
                </a:extLst>
              </a:tr>
              <a:tr h="384463">
                <a:tc>
                  <a:txBody>
                    <a:bodyPr/>
                    <a:lstStyle/>
                    <a:p>
                      <a:r>
                        <a:rPr lang="en-US" sz="1400"/>
                        <a:t>2.) </a:t>
                      </a:r>
                      <a:r>
                        <a:rPr lang="en-US" sz="1400" b="0" i="0" u="none" strike="noStrike" noProof="0">
                          <a:latin typeface="Calibri"/>
                        </a:rPr>
                        <a:t>Child whose half-day UPK placement has been converted to full-day using Statewide Universal Full-day Prekindergarten grant (SUFDPK) </a:t>
                      </a:r>
                      <a:endParaRPr lang="en-US" sz="1400"/>
                    </a:p>
                    <a:p>
                      <a:pPr lvl="0">
                        <a:buNone/>
                      </a:pPr>
                      <a:endParaRPr lang="en-US" sz="1400" b="0" i="0" u="none" strike="noStrike" noProof="0">
                        <a:latin typeface="Calibri"/>
                      </a:endParaRPr>
                    </a:p>
                    <a:p>
                      <a:pPr lvl="0">
                        <a:buNone/>
                      </a:pPr>
                      <a:r>
                        <a:rPr lang="en-US" sz="1400" b="0" i="0" u="none" strike="noStrike" noProof="0">
                          <a:latin typeface="Calibri"/>
                        </a:rPr>
                        <a:t>(For example, a child whose placement is funded for the first half-day by the allocational UPK program and the second half of the day by the SUFDPK program.)</a:t>
                      </a:r>
                      <a:endParaRPr lang="en-US" sz="1400"/>
                    </a:p>
                  </a:txBody>
                  <a:tcPr/>
                </a:tc>
                <a:tc>
                  <a:txBody>
                    <a:bodyPr/>
                    <a:lstStyle/>
                    <a:p>
                      <a:pPr algn="ctr"/>
                      <a:r>
                        <a:rPr lang="en-US" sz="1400"/>
                        <a:t>PKF</a:t>
                      </a:r>
                    </a:p>
                  </a:txBody>
                  <a:tcPr anchor="ctr"/>
                </a:tc>
                <a:tc>
                  <a:txBody>
                    <a:bodyPr/>
                    <a:lstStyle/>
                    <a:p>
                      <a:pPr algn="ctr"/>
                      <a:r>
                        <a:rPr lang="en-US" sz="1400"/>
                        <a:t>X</a:t>
                      </a:r>
                    </a:p>
                  </a:txBody>
                  <a:tcPr anchor="ctr"/>
                </a:tc>
                <a:tc>
                  <a:txBody>
                    <a:bodyPr/>
                    <a:lstStyle/>
                    <a:p>
                      <a:endParaRPr lang="en-US" sz="1400"/>
                    </a:p>
                  </a:txBody>
                  <a:tcPr/>
                </a:tc>
                <a:tc>
                  <a:txBody>
                    <a:bodyPr/>
                    <a:lstStyle/>
                    <a:p>
                      <a:pPr algn="ctr"/>
                      <a:r>
                        <a:rPr lang="en-US" sz="1400"/>
                        <a:t>X</a:t>
                      </a:r>
                    </a:p>
                  </a:txBody>
                  <a:tcPr anchor="ctr"/>
                </a:tc>
                <a:extLst>
                  <a:ext uri="{0D108BD9-81ED-4DB2-BD59-A6C34878D82A}">
                    <a16:rowId xmlns:a16="http://schemas.microsoft.com/office/drawing/2014/main" val="1961671116"/>
                  </a:ext>
                </a:extLst>
              </a:tr>
              <a:tr h="384462">
                <a:tc>
                  <a:txBody>
                    <a:bodyPr/>
                    <a:lstStyle/>
                    <a:p>
                      <a:pPr lvl="0">
                        <a:buNone/>
                      </a:pPr>
                      <a:r>
                        <a:rPr lang="en-US" sz="1400" b="0" i="0" u="none" strike="noStrike" noProof="0">
                          <a:latin typeface="Calibri"/>
                        </a:rPr>
                        <a:t>3.) </a:t>
                      </a:r>
                      <a:r>
                        <a:rPr lang="en-US" sz="1400" b="0" i="0" u="none" strike="noStrike" noProof="0"/>
                        <a:t>New full-day placements funded by Statewide Universal Full-day Prekindergarten (SUFDPK) </a:t>
                      </a:r>
                      <a:endParaRPr lang="en-US" sz="1400" b="0" i="0" u="none" strike="noStrike" noProof="0">
                        <a:latin typeface="Calibri"/>
                      </a:endParaRPr>
                    </a:p>
                  </a:txBody>
                  <a:tcPr/>
                </a:tc>
                <a:tc>
                  <a:txBody>
                    <a:bodyPr/>
                    <a:lstStyle/>
                    <a:p>
                      <a:pPr lvl="0" algn="ctr">
                        <a:buNone/>
                      </a:pPr>
                      <a:r>
                        <a:rPr lang="en-US" sz="1400"/>
                        <a:t>PKF</a:t>
                      </a:r>
                    </a:p>
                  </a:txBody>
                  <a:tcPr anchor="ctr"/>
                </a:tc>
                <a:tc>
                  <a:txBody>
                    <a:bodyPr/>
                    <a:lstStyle/>
                    <a:p>
                      <a:pPr lvl="0" algn="ctr">
                        <a:buNone/>
                      </a:pPr>
                      <a:endParaRPr lang="en-US" sz="1400"/>
                    </a:p>
                  </a:txBody>
                  <a:tcPr anchor="ctr"/>
                </a:tc>
                <a:tc>
                  <a:txBody>
                    <a:bodyPr/>
                    <a:lstStyle/>
                    <a:p>
                      <a:pPr lvl="0" algn="ctr">
                        <a:buNone/>
                      </a:pPr>
                      <a:r>
                        <a:rPr lang="en-US" sz="1400"/>
                        <a:t>X</a:t>
                      </a:r>
                    </a:p>
                  </a:txBody>
                  <a:tcPr anchor="ctr"/>
                </a:tc>
                <a:tc>
                  <a:txBody>
                    <a:bodyPr/>
                    <a:lstStyle/>
                    <a:p>
                      <a:pPr lvl="0" algn="ctr">
                        <a:buNone/>
                      </a:pPr>
                      <a:endParaRPr lang="en-US" sz="1800"/>
                    </a:p>
                  </a:txBody>
                  <a:tcPr/>
                </a:tc>
                <a:extLst>
                  <a:ext uri="{0D108BD9-81ED-4DB2-BD59-A6C34878D82A}">
                    <a16:rowId xmlns:a16="http://schemas.microsoft.com/office/drawing/2014/main" val="3710536209"/>
                  </a:ext>
                </a:extLst>
              </a:tr>
            </a:tbl>
          </a:graphicData>
        </a:graphic>
      </p:graphicFrame>
    </p:spTree>
    <p:extLst>
      <p:ext uri="{BB962C8B-B14F-4D97-AF65-F5344CB8AC3E}">
        <p14:creationId xmlns:p14="http://schemas.microsoft.com/office/powerpoint/2010/main" val="38291839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160000" cy="1143000"/>
          </a:xfrm>
        </p:spPr>
        <p:txBody>
          <a:bodyPr>
            <a:normAutofit fontScale="90000"/>
          </a:bodyPr>
          <a:lstStyle/>
          <a:p>
            <a:br>
              <a:rPr lang="en-US"/>
            </a:br>
            <a:r>
              <a:rPr lang="en-US">
                <a:ea typeface="Cambria"/>
              </a:rPr>
              <a:t>New SIRS Reports</a:t>
            </a:r>
          </a:p>
        </p:txBody>
      </p:sp>
      <p:sp>
        <p:nvSpPr>
          <p:cNvPr id="7" name="Content Placeholder 2"/>
          <p:cNvSpPr>
            <a:spLocks noGrp="1"/>
          </p:cNvSpPr>
          <p:nvPr>
            <p:ph idx="1"/>
          </p:nvPr>
        </p:nvSpPr>
        <p:spPr>
          <a:xfrm>
            <a:off x="609600" y="1600200"/>
            <a:ext cx="10160000" cy="4800600"/>
          </a:xfrm>
        </p:spPr>
        <p:txBody>
          <a:bodyPr vert="horz" lIns="91440" tIns="45720" rIns="91440" bIns="45720" rtlCol="0" anchor="t">
            <a:normAutofit/>
          </a:bodyPr>
          <a:lstStyle/>
          <a:p>
            <a:r>
              <a:rPr lang="en-US" b="1"/>
              <a:t>SIRS-336 Annual Digital Equity Survey Report</a:t>
            </a:r>
          </a:p>
          <a:p>
            <a:pPr lvl="1"/>
            <a:r>
              <a:rPr lang="en-US">
                <a:cs typeface="Calibri"/>
              </a:rPr>
              <a:t>Team Content &gt; L2RPT Reports – SEDDAS &gt; Annual Outcomes</a:t>
            </a:r>
          </a:p>
          <a:p>
            <a:pPr lvl="1"/>
            <a:r>
              <a:rPr lang="en-US">
                <a:cs typeface="Calibri"/>
              </a:rPr>
              <a:t>Displays data by location </a:t>
            </a:r>
          </a:p>
          <a:p>
            <a:pPr lvl="1"/>
            <a:r>
              <a:rPr lang="en-US">
                <a:cs typeface="Calibri"/>
              </a:rPr>
              <a:t>Shows number of students missing survey</a:t>
            </a:r>
          </a:p>
          <a:p>
            <a:pPr lvl="1"/>
            <a:r>
              <a:rPr lang="en-US">
                <a:cs typeface="Calibri"/>
              </a:rPr>
              <a:t>Excludes students enrolled full time in an Out Of District Placement</a:t>
            </a:r>
          </a:p>
          <a:p>
            <a:pPr>
              <a:buClr>
                <a:srgbClr val="AD0101"/>
              </a:buClr>
            </a:pPr>
            <a:r>
              <a:rPr lang="en-US" b="1">
                <a:cs typeface="Calibri"/>
              </a:rPr>
              <a:t>SIRS-750 Student Profile Report</a:t>
            </a:r>
          </a:p>
          <a:p>
            <a:pPr lvl="1"/>
            <a:r>
              <a:rPr lang="en-US">
                <a:ea typeface="+mn-lt"/>
                <a:cs typeface="+mn-lt"/>
              </a:rPr>
              <a:t>Team Content &gt; L2RPT Reports – SEDDAS &gt; Student Profile</a:t>
            </a:r>
          </a:p>
          <a:p>
            <a:pPr lvl="1"/>
            <a:r>
              <a:rPr lang="en-US">
                <a:ea typeface="+mn-lt"/>
                <a:cs typeface="+mn-lt"/>
              </a:rPr>
              <a:t>Included in this report is a student’s </a:t>
            </a:r>
          </a:p>
          <a:p>
            <a:pPr>
              <a:buClr>
                <a:srgbClr val="AD0101"/>
              </a:buClr>
            </a:pPr>
            <a:r>
              <a:rPr lang="en-US">
                <a:ea typeface="+mn-lt"/>
                <a:cs typeface="+mn-lt"/>
              </a:rPr>
              <a:t>Enrollment history in NYS </a:t>
            </a:r>
            <a:endParaRPr lang="en-US">
              <a:cs typeface="Calibri"/>
            </a:endParaRPr>
          </a:p>
          <a:p>
            <a:pPr lvl="2"/>
            <a:r>
              <a:rPr lang="en-US">
                <a:ea typeface="+mn-lt"/>
                <a:cs typeface="+mn-lt"/>
              </a:rPr>
              <a:t>Program Service history </a:t>
            </a:r>
            <a:endParaRPr lang="en-US">
              <a:cs typeface="Calibri"/>
            </a:endParaRPr>
          </a:p>
          <a:p>
            <a:pPr lvl="2"/>
            <a:r>
              <a:rPr lang="en-US">
                <a:ea typeface="+mn-lt"/>
                <a:cs typeface="+mn-lt"/>
              </a:rPr>
              <a:t>Assessment history </a:t>
            </a:r>
            <a:endParaRPr lang="en-US">
              <a:cs typeface="Calibri"/>
            </a:endParaRPr>
          </a:p>
          <a:p>
            <a:pPr lvl="2"/>
            <a:r>
              <a:rPr lang="en-US">
                <a:ea typeface="+mn-lt"/>
                <a:cs typeface="+mn-lt"/>
              </a:rPr>
              <a:t>Courses, Classes and Grades history </a:t>
            </a:r>
            <a:endParaRPr lang="en-US">
              <a:cs typeface="Calibri"/>
            </a:endParaRPr>
          </a:p>
          <a:p>
            <a:pPr lvl="2"/>
            <a:r>
              <a:rPr lang="en-US">
                <a:ea typeface="+mn-lt"/>
                <a:cs typeface="+mn-lt"/>
              </a:rPr>
              <a:t>Yearly Attendance History </a:t>
            </a:r>
            <a:endParaRPr lang="en-US">
              <a:cs typeface="Calibri"/>
            </a:endParaRPr>
          </a:p>
          <a:p>
            <a:pPr lvl="1"/>
            <a:endParaRPr lang="en-US">
              <a:cs typeface="Calibri"/>
            </a:endParaRPr>
          </a:p>
        </p:txBody>
      </p:sp>
      <p:sp>
        <p:nvSpPr>
          <p:cNvPr id="4" name="Slide Number Placeholder 3"/>
          <p:cNvSpPr>
            <a:spLocks noGrp="1"/>
          </p:cNvSpPr>
          <p:nvPr>
            <p:ph type="sldNum" sz="quarter" idx="12"/>
          </p:nvPr>
        </p:nvSpPr>
        <p:spPr>
          <a:xfrm>
            <a:off x="11375717" y="5648960"/>
            <a:ext cx="731520" cy="396240"/>
          </a:xfrm>
        </p:spPr>
        <p:txBody>
          <a:bodyPr/>
          <a:lstStyle/>
          <a:p>
            <a:fld id="{38BC901B-B5E4-4A47-8F67-5F155DBF4CDE}" type="slidenum">
              <a:rPr lang="en-US" smtClean="0"/>
              <a:pPr/>
              <a:t>7</a:t>
            </a:fld>
            <a:endParaRPr lang="en-US"/>
          </a:p>
        </p:txBody>
      </p:sp>
      <p:sp>
        <p:nvSpPr>
          <p:cNvPr id="6" name="Content Placeholder 4"/>
          <p:cNvSpPr txBox="1">
            <a:spLocks/>
          </p:cNvSpPr>
          <p:nvPr/>
        </p:nvSpPr>
        <p:spPr>
          <a:xfrm>
            <a:off x="1905000" y="1417638"/>
            <a:ext cx="7620000" cy="4800600"/>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endParaRPr lang="en-US" sz="2200"/>
          </a:p>
        </p:txBody>
      </p:sp>
    </p:spTree>
    <p:extLst>
      <p:ext uri="{BB962C8B-B14F-4D97-AF65-F5344CB8AC3E}">
        <p14:creationId xmlns:p14="http://schemas.microsoft.com/office/powerpoint/2010/main" val="41389391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74638"/>
            <a:ext cx="7391400" cy="1143000"/>
          </a:xfrm>
        </p:spPr>
        <p:txBody>
          <a:bodyPr>
            <a:normAutofit/>
          </a:bodyPr>
          <a:lstStyle/>
          <a:p>
            <a:r>
              <a:rPr lang="en-US" sz="4400"/>
              <a:t>Questions?</a:t>
            </a:r>
            <a:endParaRPr lang="en-US" sz="3600"/>
          </a:p>
        </p:txBody>
      </p:sp>
      <p:sp>
        <p:nvSpPr>
          <p:cNvPr id="4" name="Slide Number Placeholder 3"/>
          <p:cNvSpPr>
            <a:spLocks noGrp="1"/>
          </p:cNvSpPr>
          <p:nvPr>
            <p:ph type="sldNum" sz="quarter" idx="12"/>
          </p:nvPr>
        </p:nvSpPr>
        <p:spPr/>
        <p:txBody>
          <a:bodyPr/>
          <a:lstStyle/>
          <a:p>
            <a:fld id="{38BC901B-B5E4-4A47-8F67-5F155DBF4CDE}" type="slidenum">
              <a:rPr lang="en-US" smtClean="0"/>
              <a:pPr/>
              <a:t>8</a:t>
            </a:fld>
            <a:endParaRPr lang="en-US"/>
          </a:p>
        </p:txBody>
      </p:sp>
      <p:sp>
        <p:nvSpPr>
          <p:cNvPr id="6" name="Content Placeholder 4"/>
          <p:cNvSpPr txBox="1">
            <a:spLocks/>
          </p:cNvSpPr>
          <p:nvPr/>
        </p:nvSpPr>
        <p:spPr>
          <a:xfrm>
            <a:off x="1905000" y="1417638"/>
            <a:ext cx="7620000" cy="4800600"/>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endParaRPr lang="en-US" sz="2200"/>
          </a:p>
        </p:txBody>
      </p:sp>
      <p:sp>
        <p:nvSpPr>
          <p:cNvPr id="3" name="Content Placeholder 2"/>
          <p:cNvSpPr>
            <a:spLocks noGrp="1"/>
          </p:cNvSpPr>
          <p:nvPr>
            <p:ph idx="1"/>
          </p:nvPr>
        </p:nvSpPr>
        <p:spPr>
          <a:xfrm>
            <a:off x="609600" y="3116262"/>
            <a:ext cx="10160000" cy="1069976"/>
          </a:xfrm>
        </p:spPr>
        <p:txBody>
          <a:bodyPr vert="horz" lIns="91440" tIns="45720" rIns="91440" bIns="45720" rtlCol="0" anchor="t">
            <a:normAutofit/>
          </a:bodyPr>
          <a:lstStyle/>
          <a:p>
            <a:pPr marL="114300" indent="0">
              <a:buNone/>
            </a:pPr>
            <a:r>
              <a:rPr lang="en-US">
                <a:cs typeface="Calibri"/>
              </a:rPr>
              <a:t>For the latest State Reporting information, please read the MAARS Weekly Digest sent out each Friday afternoon! </a:t>
            </a:r>
          </a:p>
        </p:txBody>
      </p:sp>
    </p:spTree>
    <p:extLst>
      <p:ext uri="{BB962C8B-B14F-4D97-AF65-F5344CB8AC3E}">
        <p14:creationId xmlns:p14="http://schemas.microsoft.com/office/powerpoint/2010/main" val="34436969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5"/>
          <p:cNvSpPr>
            <a:spLocks noGrp="1"/>
          </p:cNvSpPr>
          <p:nvPr>
            <p:ph type="title"/>
          </p:nvPr>
        </p:nvSpPr>
        <p:spPr>
          <a:xfrm>
            <a:off x="2246314" y="1828800"/>
            <a:ext cx="7659687" cy="4826000"/>
          </a:xfrm>
        </p:spPr>
        <p:txBody>
          <a:bodyPr/>
          <a:lstStyle/>
          <a:p>
            <a:pPr algn="ctr"/>
            <a:r>
              <a:rPr lang="en-US" sz="4800"/>
              <a:t>Level 0</a:t>
            </a:r>
          </a:p>
        </p:txBody>
      </p:sp>
      <p:sp>
        <p:nvSpPr>
          <p:cNvPr id="7" name="Text Placeholder 6"/>
          <p:cNvSpPr>
            <a:spLocks noGrp="1"/>
          </p:cNvSpPr>
          <p:nvPr>
            <p:ph type="body" idx="1"/>
          </p:nvPr>
        </p:nvSpPr>
        <p:spPr/>
        <p:txBody>
          <a:bodyPr/>
          <a:lstStyle/>
          <a:p>
            <a:endParaRPr lang="en-US"/>
          </a:p>
        </p:txBody>
      </p:sp>
      <p:sp>
        <p:nvSpPr>
          <p:cNvPr id="4" name="Slide Number Placeholder 3"/>
          <p:cNvSpPr>
            <a:spLocks noGrp="1"/>
          </p:cNvSpPr>
          <p:nvPr>
            <p:ph type="sldNum" sz="quarter" idx="4294967295"/>
          </p:nvPr>
        </p:nvSpPr>
        <p:spPr>
          <a:xfrm>
            <a:off x="10118726" y="5648326"/>
            <a:ext cx="549275" cy="396875"/>
          </a:xfrm>
        </p:spPr>
        <p:txBody>
          <a:bodyPr/>
          <a:lstStyle/>
          <a:p>
            <a:fld id="{8C2E478F-E849-4A8C-AF1F-CBCC78A7CBFA}" type="slidenum">
              <a:rPr lang="en-US" smtClean="0"/>
              <a:pPr/>
              <a:t>9</a:t>
            </a:fld>
            <a:endParaRPr lang="en-US"/>
          </a:p>
        </p:txBody>
      </p:sp>
    </p:spTree>
    <p:extLst>
      <p:ext uri="{BB962C8B-B14F-4D97-AF65-F5344CB8AC3E}">
        <p14:creationId xmlns:p14="http://schemas.microsoft.com/office/powerpoint/2010/main" val="219178975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C4CE110B626344AA8B99F57BC64AFD1" ma:contentTypeVersion="13" ma:contentTypeDescription="Create a new document." ma:contentTypeScope="" ma:versionID="883caf8ccfe1605fc69d00cc8525516d">
  <xsd:schema xmlns:xsd="http://www.w3.org/2001/XMLSchema" xmlns:xs="http://www.w3.org/2001/XMLSchema" xmlns:p="http://schemas.microsoft.com/office/2006/metadata/properties" xmlns:ns1="http://schemas.microsoft.com/sharepoint/v3" xmlns:ns2="73e2f88b-8a0c-4c1f-b034-f3b279ef73c6" xmlns:ns3="c76fce9f-8cc8-422f-9c1d-a2e796252bc7" targetNamespace="http://schemas.microsoft.com/office/2006/metadata/properties" ma:root="true" ma:fieldsID="39f0dd5f1f4bb807a5e6b038204d9d76" ns1:_="" ns2:_="" ns3:_="">
    <xsd:import namespace="http://schemas.microsoft.com/sharepoint/v3"/>
    <xsd:import namespace="73e2f88b-8a0c-4c1f-b034-f3b279ef73c6"/>
    <xsd:import namespace="c76fce9f-8cc8-422f-9c1d-a2e796252bc7"/>
    <xsd:element name="properties">
      <xsd:complexType>
        <xsd:sequence>
          <xsd:element name="documentManagement">
            <xsd:complexType>
              <xsd:all>
                <xsd:element ref="ns1:PublishingStartDate" minOccurs="0"/>
                <xsd:element ref="ns1:PublishingExpirationDate" minOccurs="0"/>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3e2f88b-8a0c-4c1f-b034-f3b279ef73c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76fce9f-8cc8-422f-9c1d-a2e796252bc7"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CA5C2C0-1F6C-4C26-9354-4923E1322CE0}">
  <ds:schemaRefs>
    <ds:schemaRef ds:uri="73e2f88b-8a0c-4c1f-b034-f3b279ef73c6"/>
    <ds:schemaRef ds:uri="c76fce9f-8cc8-422f-9c1d-a2e796252bc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F36FA146-51FE-48EE-B469-585C52697D3E}">
  <ds:schemaRefs>
    <ds:schemaRef ds:uri="73e2f88b-8a0c-4c1f-b034-f3b279ef73c6"/>
    <ds:schemaRef ds:uri="c76fce9f-8cc8-422f-9c1d-a2e796252bc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01F106F7-8859-4BA4-AB54-39EC2781C76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Adjacency</Template>
  <Application>Microsoft Office PowerPoint</Application>
  <PresentationFormat>Widescreen</PresentationFormat>
  <Slides>41</Slides>
  <Notes>17</Notes>
  <HiddenSlides>4</HiddenSlide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Adjacency</vt:lpstr>
      <vt:lpstr>Data Coordinators Meeting</vt:lpstr>
      <vt:lpstr>Agenda</vt:lpstr>
      <vt:lpstr>State Reporting</vt:lpstr>
      <vt:lpstr>2021-2022 Student BEDS Day</vt:lpstr>
      <vt:lpstr>2021-2022 UPK Data</vt:lpstr>
      <vt:lpstr>What Pre-K Program Service Code to Use?</vt:lpstr>
      <vt:lpstr> New SIRS Reports</vt:lpstr>
      <vt:lpstr>Questions?</vt:lpstr>
      <vt:lpstr>Level 0</vt:lpstr>
      <vt:lpstr>Level 0 Updates </vt:lpstr>
      <vt:lpstr>Level 0 16.00</vt:lpstr>
      <vt:lpstr>Questions?</vt:lpstr>
      <vt:lpstr>PD Reporting</vt:lpstr>
      <vt:lpstr>PowerPoint Presentation</vt:lpstr>
      <vt:lpstr>PD BEDS Reporting</vt:lpstr>
      <vt:lpstr>PowerPoint Presentation</vt:lpstr>
      <vt:lpstr>Update on Home Schooled SWD Reporting:</vt:lpstr>
      <vt:lpstr>PD Reporting: Verification</vt:lpstr>
      <vt:lpstr>PD Reporting: MAARS Contacts for Data Reporting</vt:lpstr>
      <vt:lpstr>SED Testing Updates</vt:lpstr>
      <vt:lpstr>3-8 Testing – Keep your ELL department folks up to date </vt:lpstr>
      <vt:lpstr>3-8 Testing – Student Data Level 0 Deadlines for  Answer Sheet Printing and Processing  </vt:lpstr>
      <vt:lpstr>3-8 Testing – Answer Sheets, Rosters &amp; Labels  MAARS shipping schedule (tentative) </vt:lpstr>
      <vt:lpstr>3-8 Testing – Premier (Scoring) Printed Student Bar-code Labels </vt:lpstr>
      <vt:lpstr>3-8 Testing - General information to keep in mind for Premier Scoring</vt:lpstr>
      <vt:lpstr>3-8 Testing - General information to keep in mind for Premier Scoring</vt:lpstr>
      <vt:lpstr>3-8 Testing – Your CBT Resources</vt:lpstr>
      <vt:lpstr>3-8 Testing – Computer Based Testing (CBT):  How to Set Yourself Up to Automatically Receive Updates and New Postings in CBTsupport</vt:lpstr>
      <vt:lpstr>3-8 Testing – Simulation &amp; Operational CBT –  Student Moves within Nextera Admin </vt:lpstr>
      <vt:lpstr>3-8 Testing – Operational CBT - The Importance of Accurate Tested/Not Tested Codes in Nextera Admin </vt:lpstr>
      <vt:lpstr>PowerPoint Presentation</vt:lpstr>
      <vt:lpstr>JANUARY 2022 REGENTS</vt:lpstr>
      <vt:lpstr>Level 1 Updates</vt:lpstr>
      <vt:lpstr>A New Visualization: Student Digital Resources Survey Results</vt:lpstr>
      <vt:lpstr>Key Indicators</vt:lpstr>
      <vt:lpstr>PowerPoint Presentation</vt:lpstr>
      <vt:lpstr>Can Filter by Location</vt:lpstr>
      <vt:lpstr>District Data Coordinator Training Series</vt:lpstr>
      <vt:lpstr>DDC Training Sessions</vt:lpstr>
      <vt:lpstr>DDC Training Sessions</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Linda Nobile</dc:creator>
  <cp:revision>1</cp:revision>
  <cp:lastPrinted>2020-11-19T19:54:47Z</cp:lastPrinted>
  <dcterms:created xsi:type="dcterms:W3CDTF">2015-04-09T18:26:54Z</dcterms:created>
  <dcterms:modified xsi:type="dcterms:W3CDTF">2021-12-02T13:27:59Z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0x0101003C4CE110B626344AA8B99F57BC64AFD1</vt:lpwstr>
  </property>
  <property fmtid="{D5CDD505-2E9C-101B-9397-08002B2CF9AE}" pid="3" name="Order">
    <vt:r8>9682400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emplateUrl">
    <vt:lpwstr/>
  </property>
  <property fmtid="{D5CDD505-2E9C-101B-9397-08002B2CF9AE}" pid="8" name="ComplianceAssetId">
    <vt:lpwstr/>
  </property>
</Properties>
</file>